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57" r:id="rId6"/>
    <p:sldId id="264" r:id="rId7"/>
    <p:sldId id="258" r:id="rId8"/>
    <p:sldId id="265" r:id="rId9"/>
    <p:sldId id="259" r:id="rId10"/>
    <p:sldId id="260" r:id="rId11"/>
    <p:sldId id="261" r:id="rId12"/>
    <p:sldId id="262" r:id="rId13"/>
    <p:sldId id="267" r:id="rId14"/>
    <p:sldId id="266" r:id="rId15"/>
    <p:sldId id="26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2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40903-1783-4693-B211-4F3E90D2B66D}"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n-US"/>
        </a:p>
      </dgm:t>
    </dgm:pt>
    <dgm:pt modelId="{B2B71C29-7391-4CA7-845B-A793E2A1EC97}">
      <dgm:prSet phldrT="[Text]"/>
      <dgm:spPr/>
      <dgm:t>
        <a:bodyPr/>
        <a:lstStyle/>
        <a:p>
          <a:r>
            <a:rPr lang="en-US"/>
            <a:t>Criminal Offenses</a:t>
          </a:r>
        </a:p>
      </dgm:t>
    </dgm:pt>
    <dgm:pt modelId="{DD74EAA0-0B18-40CD-9416-411C33C344FD}" type="parTrans" cxnId="{01422FA0-6323-4933-8DD8-3AE145EC441C}">
      <dgm:prSet/>
      <dgm:spPr/>
      <dgm:t>
        <a:bodyPr/>
        <a:lstStyle/>
        <a:p>
          <a:endParaRPr lang="en-US"/>
        </a:p>
      </dgm:t>
    </dgm:pt>
    <dgm:pt modelId="{7072A215-74D5-491B-BBB5-378E608A70E8}" type="sibTrans" cxnId="{01422FA0-6323-4933-8DD8-3AE145EC441C}">
      <dgm:prSet/>
      <dgm:spPr/>
      <dgm:t>
        <a:bodyPr/>
        <a:lstStyle/>
        <a:p>
          <a:endParaRPr lang="en-US"/>
        </a:p>
      </dgm:t>
    </dgm:pt>
    <dgm:pt modelId="{15F5AA1F-F167-4B88-9F90-89365394870F}">
      <dgm:prSet phldrT="[Text]"/>
      <dgm:spPr/>
      <dgm:t>
        <a:bodyPr/>
        <a:lstStyle/>
        <a:p>
          <a:r>
            <a:rPr lang="en-US"/>
            <a:t>Hate Crimes</a:t>
          </a:r>
        </a:p>
      </dgm:t>
    </dgm:pt>
    <dgm:pt modelId="{F690C38D-3E1E-414C-AB9D-9875A7B30B70}" type="parTrans" cxnId="{F6E6A72C-3489-4D1E-9695-B1F332B75E32}">
      <dgm:prSet/>
      <dgm:spPr/>
      <dgm:t>
        <a:bodyPr/>
        <a:lstStyle/>
        <a:p>
          <a:endParaRPr lang="en-US"/>
        </a:p>
      </dgm:t>
    </dgm:pt>
    <dgm:pt modelId="{6C4D8F8B-4342-417A-94A5-9D748C4091BF}" type="sibTrans" cxnId="{F6E6A72C-3489-4D1E-9695-B1F332B75E32}">
      <dgm:prSet/>
      <dgm:spPr/>
      <dgm:t>
        <a:bodyPr/>
        <a:lstStyle/>
        <a:p>
          <a:endParaRPr lang="en-US"/>
        </a:p>
      </dgm:t>
    </dgm:pt>
    <dgm:pt modelId="{657D5E03-AAE3-420E-88D3-4903215368F4}">
      <dgm:prSet phldrT="[Text]"/>
      <dgm:spPr/>
      <dgm:t>
        <a:bodyPr/>
        <a:lstStyle/>
        <a:p>
          <a:r>
            <a:rPr lang="en-US"/>
            <a:t>VAWA Offenses</a:t>
          </a:r>
        </a:p>
      </dgm:t>
    </dgm:pt>
    <dgm:pt modelId="{AA350095-D19E-41C8-9178-1212830CC462}" type="parTrans" cxnId="{68C5B257-EFBE-4942-862F-51ED2DB24FE6}">
      <dgm:prSet/>
      <dgm:spPr/>
      <dgm:t>
        <a:bodyPr/>
        <a:lstStyle/>
        <a:p>
          <a:endParaRPr lang="en-US"/>
        </a:p>
      </dgm:t>
    </dgm:pt>
    <dgm:pt modelId="{374734DC-045C-45A3-B9D5-BFAF1C1BB2FF}" type="sibTrans" cxnId="{68C5B257-EFBE-4942-862F-51ED2DB24FE6}">
      <dgm:prSet/>
      <dgm:spPr/>
      <dgm:t>
        <a:bodyPr/>
        <a:lstStyle/>
        <a:p>
          <a:endParaRPr lang="en-US"/>
        </a:p>
      </dgm:t>
    </dgm:pt>
    <dgm:pt modelId="{85FF9850-9921-4A45-BE03-2B29B380D401}">
      <dgm:prSet phldrT="[Text]"/>
      <dgm:spPr/>
      <dgm:t>
        <a:bodyPr/>
        <a:lstStyle/>
        <a:p>
          <a:r>
            <a:rPr lang="en-US"/>
            <a:t>Arrests &amp; Referrals</a:t>
          </a:r>
        </a:p>
      </dgm:t>
    </dgm:pt>
    <dgm:pt modelId="{9520E49C-85F6-41DE-9DB4-69B2A37F611B}" type="parTrans" cxnId="{6C907DB6-C261-48BE-B02A-26A04729ABB2}">
      <dgm:prSet/>
      <dgm:spPr/>
      <dgm:t>
        <a:bodyPr/>
        <a:lstStyle/>
        <a:p>
          <a:endParaRPr lang="en-US"/>
        </a:p>
      </dgm:t>
    </dgm:pt>
    <dgm:pt modelId="{880737A8-D935-4EC0-A236-AD6B18DC6BFD}" type="sibTrans" cxnId="{6C907DB6-C261-48BE-B02A-26A04729ABB2}">
      <dgm:prSet/>
      <dgm:spPr/>
      <dgm:t>
        <a:bodyPr/>
        <a:lstStyle/>
        <a:p>
          <a:endParaRPr lang="en-US"/>
        </a:p>
      </dgm:t>
    </dgm:pt>
    <dgm:pt modelId="{2B5FEF43-DA39-4C49-B854-0A54FBE03AFF}">
      <dgm:prSet phldrT="[Text]"/>
      <dgm:spPr/>
      <dgm:t>
        <a:bodyPr/>
        <a:lstStyle/>
        <a:p>
          <a:r>
            <a:rPr lang="en-US"/>
            <a:t>Criminal Homicide</a:t>
          </a:r>
        </a:p>
      </dgm:t>
    </dgm:pt>
    <dgm:pt modelId="{84C24CB2-AD26-4E30-B59D-1CE238EF65FC}" type="parTrans" cxnId="{647C81FD-D0CE-4D12-9665-CADD0ABCF745}">
      <dgm:prSet/>
      <dgm:spPr/>
      <dgm:t>
        <a:bodyPr/>
        <a:lstStyle/>
        <a:p>
          <a:endParaRPr lang="en-US"/>
        </a:p>
      </dgm:t>
    </dgm:pt>
    <dgm:pt modelId="{82868C8F-06BC-42FF-85D2-8D1A0A906CB6}" type="sibTrans" cxnId="{647C81FD-D0CE-4D12-9665-CADD0ABCF745}">
      <dgm:prSet/>
      <dgm:spPr/>
      <dgm:t>
        <a:bodyPr/>
        <a:lstStyle/>
        <a:p>
          <a:endParaRPr lang="en-US"/>
        </a:p>
      </dgm:t>
    </dgm:pt>
    <dgm:pt modelId="{996C576D-C6B0-48EC-831B-0C01995390F7}">
      <dgm:prSet phldrT="[Text]"/>
      <dgm:spPr/>
      <dgm:t>
        <a:bodyPr/>
        <a:lstStyle/>
        <a:p>
          <a:r>
            <a:rPr lang="en-US"/>
            <a:t>Sex Offenses</a:t>
          </a:r>
        </a:p>
      </dgm:t>
    </dgm:pt>
    <dgm:pt modelId="{2970D76D-93C8-47EA-9DBE-82D3C7BBA447}" type="parTrans" cxnId="{E0D18A86-94E7-46C2-9D37-72ED0A15EE36}">
      <dgm:prSet/>
      <dgm:spPr/>
      <dgm:t>
        <a:bodyPr/>
        <a:lstStyle/>
        <a:p>
          <a:endParaRPr lang="en-US"/>
        </a:p>
      </dgm:t>
    </dgm:pt>
    <dgm:pt modelId="{4B60D48A-1501-48ED-B31A-81B05395DB6A}" type="sibTrans" cxnId="{E0D18A86-94E7-46C2-9D37-72ED0A15EE36}">
      <dgm:prSet/>
      <dgm:spPr/>
      <dgm:t>
        <a:bodyPr/>
        <a:lstStyle/>
        <a:p>
          <a:endParaRPr lang="en-US"/>
        </a:p>
      </dgm:t>
    </dgm:pt>
    <dgm:pt modelId="{6BF9D3C5-ADA4-4CEB-97CF-19201B611B4A}">
      <dgm:prSet phldrT="[Text]"/>
      <dgm:spPr/>
      <dgm:t>
        <a:bodyPr/>
        <a:lstStyle/>
        <a:p>
          <a:r>
            <a:rPr lang="en-US"/>
            <a:t>Robbery</a:t>
          </a:r>
        </a:p>
      </dgm:t>
    </dgm:pt>
    <dgm:pt modelId="{3C8A5ABD-523F-4A7E-8B5E-35E3CFE8B121}" type="parTrans" cxnId="{506857F3-6B51-4EC2-9C53-E09505EC38E7}">
      <dgm:prSet/>
      <dgm:spPr/>
      <dgm:t>
        <a:bodyPr/>
        <a:lstStyle/>
        <a:p>
          <a:endParaRPr lang="en-US"/>
        </a:p>
      </dgm:t>
    </dgm:pt>
    <dgm:pt modelId="{3E3DB25D-348B-4C97-B9EB-DF4C5D3A0E1B}" type="sibTrans" cxnId="{506857F3-6B51-4EC2-9C53-E09505EC38E7}">
      <dgm:prSet/>
      <dgm:spPr/>
      <dgm:t>
        <a:bodyPr/>
        <a:lstStyle/>
        <a:p>
          <a:endParaRPr lang="en-US"/>
        </a:p>
      </dgm:t>
    </dgm:pt>
    <dgm:pt modelId="{0D615C89-780F-4E63-B3C3-C7DCF1F19A66}">
      <dgm:prSet phldrT="[Text]"/>
      <dgm:spPr/>
      <dgm:t>
        <a:bodyPr/>
        <a:lstStyle/>
        <a:p>
          <a:r>
            <a:rPr lang="en-US"/>
            <a:t>Aggravated Assault</a:t>
          </a:r>
        </a:p>
      </dgm:t>
    </dgm:pt>
    <dgm:pt modelId="{74A4267D-4C80-457D-A7F6-AA6FD7836DED}" type="parTrans" cxnId="{C1776E17-9230-4CAC-A556-5F50D4F20576}">
      <dgm:prSet/>
      <dgm:spPr/>
      <dgm:t>
        <a:bodyPr/>
        <a:lstStyle/>
        <a:p>
          <a:endParaRPr lang="en-US"/>
        </a:p>
      </dgm:t>
    </dgm:pt>
    <dgm:pt modelId="{D5EDC699-9392-4AAD-B843-08B1FB1E9B4F}" type="sibTrans" cxnId="{C1776E17-9230-4CAC-A556-5F50D4F20576}">
      <dgm:prSet/>
      <dgm:spPr/>
      <dgm:t>
        <a:bodyPr/>
        <a:lstStyle/>
        <a:p>
          <a:endParaRPr lang="en-US"/>
        </a:p>
      </dgm:t>
    </dgm:pt>
    <dgm:pt modelId="{D674FCE0-249F-4996-A3DD-E802D100CEA4}">
      <dgm:prSet phldrT="[Text]"/>
      <dgm:spPr/>
      <dgm:t>
        <a:bodyPr/>
        <a:lstStyle/>
        <a:p>
          <a:r>
            <a:rPr lang="en-US"/>
            <a:t>Burglary</a:t>
          </a:r>
        </a:p>
      </dgm:t>
    </dgm:pt>
    <dgm:pt modelId="{B2FDBAAE-5276-454F-B93F-519AE9B68DC7}" type="parTrans" cxnId="{06814581-4BD8-4C5A-A17D-27598FD8CC1A}">
      <dgm:prSet/>
      <dgm:spPr/>
      <dgm:t>
        <a:bodyPr/>
        <a:lstStyle/>
        <a:p>
          <a:endParaRPr lang="en-US"/>
        </a:p>
      </dgm:t>
    </dgm:pt>
    <dgm:pt modelId="{72E4E27E-AC06-4C00-9A32-8313A3605FBF}" type="sibTrans" cxnId="{06814581-4BD8-4C5A-A17D-27598FD8CC1A}">
      <dgm:prSet/>
      <dgm:spPr/>
      <dgm:t>
        <a:bodyPr/>
        <a:lstStyle/>
        <a:p>
          <a:endParaRPr lang="en-US"/>
        </a:p>
      </dgm:t>
    </dgm:pt>
    <dgm:pt modelId="{E2136EA7-02B4-434F-B8B1-83F861219A62}">
      <dgm:prSet phldrT="[Text]"/>
      <dgm:spPr/>
      <dgm:t>
        <a:bodyPr/>
        <a:lstStyle/>
        <a:p>
          <a:r>
            <a:rPr lang="en-US"/>
            <a:t>Motor Vehicle Theft</a:t>
          </a:r>
        </a:p>
      </dgm:t>
    </dgm:pt>
    <dgm:pt modelId="{2CA4D1FC-5D02-44DE-8D6F-7AC1D5A10F48}" type="parTrans" cxnId="{FB99F4F3-EB53-428C-9438-6F0D010D4C35}">
      <dgm:prSet/>
      <dgm:spPr/>
      <dgm:t>
        <a:bodyPr/>
        <a:lstStyle/>
        <a:p>
          <a:endParaRPr lang="en-US"/>
        </a:p>
      </dgm:t>
    </dgm:pt>
    <dgm:pt modelId="{6A38F69C-B69A-4B32-98C0-609C8E90F6AD}" type="sibTrans" cxnId="{FB99F4F3-EB53-428C-9438-6F0D010D4C35}">
      <dgm:prSet/>
      <dgm:spPr/>
      <dgm:t>
        <a:bodyPr/>
        <a:lstStyle/>
        <a:p>
          <a:endParaRPr lang="en-US"/>
        </a:p>
      </dgm:t>
    </dgm:pt>
    <dgm:pt modelId="{36F18B14-132C-451D-9E4B-0FC3B49D673C}">
      <dgm:prSet phldrT="[Text]"/>
      <dgm:spPr/>
      <dgm:t>
        <a:bodyPr/>
        <a:lstStyle/>
        <a:p>
          <a:r>
            <a:rPr lang="en-US"/>
            <a:t>Arson</a:t>
          </a:r>
        </a:p>
      </dgm:t>
    </dgm:pt>
    <dgm:pt modelId="{28460CAC-B708-4E6A-A2EA-938D9B969A37}" type="parTrans" cxnId="{86C3F0C7-9D26-4557-8FBB-0153CE35C764}">
      <dgm:prSet/>
      <dgm:spPr/>
      <dgm:t>
        <a:bodyPr/>
        <a:lstStyle/>
        <a:p>
          <a:endParaRPr lang="en-US"/>
        </a:p>
      </dgm:t>
    </dgm:pt>
    <dgm:pt modelId="{5731CB92-219A-4089-9599-6382432570B3}" type="sibTrans" cxnId="{86C3F0C7-9D26-4557-8FBB-0153CE35C764}">
      <dgm:prSet/>
      <dgm:spPr/>
      <dgm:t>
        <a:bodyPr/>
        <a:lstStyle/>
        <a:p>
          <a:endParaRPr lang="en-US"/>
        </a:p>
      </dgm:t>
    </dgm:pt>
    <dgm:pt modelId="{8023B08E-F83B-41D7-AF04-811319E7E9F6}">
      <dgm:prSet phldrT="[Text]"/>
      <dgm:spPr/>
      <dgm:t>
        <a:bodyPr/>
        <a:lstStyle/>
        <a:p>
          <a:r>
            <a:rPr lang="en-US"/>
            <a:t>Crimes in the criminal offenses column plus:</a:t>
          </a:r>
        </a:p>
      </dgm:t>
    </dgm:pt>
    <dgm:pt modelId="{D315990B-095B-4C9C-A43C-5967A2162A14}" type="parTrans" cxnId="{2CBB256A-3417-4C63-8124-5866D17190D9}">
      <dgm:prSet/>
      <dgm:spPr/>
      <dgm:t>
        <a:bodyPr/>
        <a:lstStyle/>
        <a:p>
          <a:endParaRPr lang="en-US"/>
        </a:p>
      </dgm:t>
    </dgm:pt>
    <dgm:pt modelId="{145E3F4E-E8EA-4AE8-B57E-6D30D587ED77}" type="sibTrans" cxnId="{2CBB256A-3417-4C63-8124-5866D17190D9}">
      <dgm:prSet/>
      <dgm:spPr/>
      <dgm:t>
        <a:bodyPr/>
        <a:lstStyle/>
        <a:p>
          <a:endParaRPr lang="en-US"/>
        </a:p>
      </dgm:t>
    </dgm:pt>
    <dgm:pt modelId="{C76D7E5F-4D1F-4D3A-8696-EA075104631C}">
      <dgm:prSet phldrT="[Text]"/>
      <dgm:spPr/>
      <dgm:t>
        <a:bodyPr/>
        <a:lstStyle/>
        <a:p>
          <a:r>
            <a:rPr lang="en-US"/>
            <a:t>Larceny Theft</a:t>
          </a:r>
        </a:p>
      </dgm:t>
    </dgm:pt>
    <dgm:pt modelId="{97A80562-14FC-4714-A547-EA1DFCAD7A65}" type="parTrans" cxnId="{2DEF1B89-8288-4D7E-BD99-C85635892018}">
      <dgm:prSet/>
      <dgm:spPr/>
      <dgm:t>
        <a:bodyPr/>
        <a:lstStyle/>
        <a:p>
          <a:endParaRPr lang="en-US"/>
        </a:p>
      </dgm:t>
    </dgm:pt>
    <dgm:pt modelId="{8DD0E7DE-FFE8-49F6-A973-39E0F1C5DCE6}" type="sibTrans" cxnId="{2DEF1B89-8288-4D7E-BD99-C85635892018}">
      <dgm:prSet/>
      <dgm:spPr/>
      <dgm:t>
        <a:bodyPr/>
        <a:lstStyle/>
        <a:p>
          <a:endParaRPr lang="en-US"/>
        </a:p>
      </dgm:t>
    </dgm:pt>
    <dgm:pt modelId="{44C067EA-549D-455D-B197-B9B182340559}">
      <dgm:prSet phldrT="[Text]"/>
      <dgm:spPr/>
      <dgm:t>
        <a:bodyPr/>
        <a:lstStyle/>
        <a:p>
          <a:r>
            <a:rPr lang="en-US"/>
            <a:t>Simple Assault</a:t>
          </a:r>
        </a:p>
      </dgm:t>
    </dgm:pt>
    <dgm:pt modelId="{20A98E35-9485-4BB9-9F99-0211D8370FE4}" type="parTrans" cxnId="{8D8D7705-84C9-4914-A3FD-6217373BEEB7}">
      <dgm:prSet/>
      <dgm:spPr/>
      <dgm:t>
        <a:bodyPr/>
        <a:lstStyle/>
        <a:p>
          <a:endParaRPr lang="en-US"/>
        </a:p>
      </dgm:t>
    </dgm:pt>
    <dgm:pt modelId="{ECFB6C0F-8CEF-43E4-94B3-496C0BAB9595}" type="sibTrans" cxnId="{8D8D7705-84C9-4914-A3FD-6217373BEEB7}">
      <dgm:prSet/>
      <dgm:spPr/>
      <dgm:t>
        <a:bodyPr/>
        <a:lstStyle/>
        <a:p>
          <a:endParaRPr lang="en-US"/>
        </a:p>
      </dgm:t>
    </dgm:pt>
    <dgm:pt modelId="{1B4CB642-6C77-4655-AB60-1C48F9E805F0}">
      <dgm:prSet phldrT="[Text]"/>
      <dgm:spPr/>
      <dgm:t>
        <a:bodyPr/>
        <a:lstStyle/>
        <a:p>
          <a:r>
            <a:rPr lang="en-US"/>
            <a:t>Intimidation</a:t>
          </a:r>
        </a:p>
      </dgm:t>
    </dgm:pt>
    <dgm:pt modelId="{4DB41AE6-FCDE-442D-B570-01A4AD976C43}" type="parTrans" cxnId="{ECF6C82F-FA42-4764-A5B8-572BE633FBD9}">
      <dgm:prSet/>
      <dgm:spPr/>
      <dgm:t>
        <a:bodyPr/>
        <a:lstStyle/>
        <a:p>
          <a:endParaRPr lang="en-US"/>
        </a:p>
      </dgm:t>
    </dgm:pt>
    <dgm:pt modelId="{A3332330-A2A3-45C9-886A-9E8C7CECF255}" type="sibTrans" cxnId="{ECF6C82F-FA42-4764-A5B8-572BE633FBD9}">
      <dgm:prSet/>
      <dgm:spPr/>
      <dgm:t>
        <a:bodyPr/>
        <a:lstStyle/>
        <a:p>
          <a:endParaRPr lang="en-US"/>
        </a:p>
      </dgm:t>
    </dgm:pt>
    <dgm:pt modelId="{7A070B86-E674-4E42-9EE9-D8E73BC9BDB6}">
      <dgm:prSet phldrT="[Text]"/>
      <dgm:spPr/>
      <dgm:t>
        <a:bodyPr/>
        <a:lstStyle/>
        <a:p>
          <a:r>
            <a:rPr lang="en-US"/>
            <a:t>Destruction, damage, or vandalism of property</a:t>
          </a:r>
        </a:p>
      </dgm:t>
    </dgm:pt>
    <dgm:pt modelId="{EEB78D45-73BF-4837-B25F-FB9C604E42BC}" type="parTrans" cxnId="{0FE0CF74-B5CB-42FD-A551-C08A8BB74125}">
      <dgm:prSet/>
      <dgm:spPr/>
      <dgm:t>
        <a:bodyPr/>
        <a:lstStyle/>
        <a:p>
          <a:endParaRPr lang="en-US"/>
        </a:p>
      </dgm:t>
    </dgm:pt>
    <dgm:pt modelId="{812E8F00-D85D-4F90-B166-9D8A004FBC24}" type="sibTrans" cxnId="{0FE0CF74-B5CB-42FD-A551-C08A8BB74125}">
      <dgm:prSet/>
      <dgm:spPr/>
      <dgm:t>
        <a:bodyPr/>
        <a:lstStyle/>
        <a:p>
          <a:endParaRPr lang="en-US"/>
        </a:p>
      </dgm:t>
    </dgm:pt>
    <dgm:pt modelId="{97A29A07-0A8F-4DF0-923A-40420F6A0736}">
      <dgm:prSet phldrT="[Text]"/>
      <dgm:spPr/>
      <dgm:t>
        <a:bodyPr/>
        <a:lstStyle/>
        <a:p>
          <a:r>
            <a:rPr lang="en-US"/>
            <a:t>Domestic Violence</a:t>
          </a:r>
        </a:p>
      </dgm:t>
    </dgm:pt>
    <dgm:pt modelId="{A20BA273-3D0B-4397-8462-A018C2A543F5}" type="parTrans" cxnId="{23F7275F-C619-42A0-B7EF-6D0F65CF93F4}">
      <dgm:prSet/>
      <dgm:spPr/>
      <dgm:t>
        <a:bodyPr/>
        <a:lstStyle/>
        <a:p>
          <a:endParaRPr lang="en-US"/>
        </a:p>
      </dgm:t>
    </dgm:pt>
    <dgm:pt modelId="{8DEF7B26-3648-4567-9014-74B383C151C9}" type="sibTrans" cxnId="{23F7275F-C619-42A0-B7EF-6D0F65CF93F4}">
      <dgm:prSet/>
      <dgm:spPr/>
      <dgm:t>
        <a:bodyPr/>
        <a:lstStyle/>
        <a:p>
          <a:endParaRPr lang="en-US"/>
        </a:p>
      </dgm:t>
    </dgm:pt>
    <dgm:pt modelId="{F5CC86C3-098E-4BED-A6F3-6B052C01A603}">
      <dgm:prSet phldrT="[Text]"/>
      <dgm:spPr/>
      <dgm:t>
        <a:bodyPr/>
        <a:lstStyle/>
        <a:p>
          <a:r>
            <a:rPr lang="en-US"/>
            <a:t>Dating Violence</a:t>
          </a:r>
        </a:p>
      </dgm:t>
    </dgm:pt>
    <dgm:pt modelId="{B5743578-6301-4357-AC9A-4B8D907C244C}" type="parTrans" cxnId="{7CA55230-9DD9-4A28-A2C0-AE608B590697}">
      <dgm:prSet/>
      <dgm:spPr/>
      <dgm:t>
        <a:bodyPr/>
        <a:lstStyle/>
        <a:p>
          <a:endParaRPr lang="en-US"/>
        </a:p>
      </dgm:t>
    </dgm:pt>
    <dgm:pt modelId="{13867E6F-53EA-4F50-99D0-66647BCFCD3F}" type="sibTrans" cxnId="{7CA55230-9DD9-4A28-A2C0-AE608B590697}">
      <dgm:prSet/>
      <dgm:spPr/>
      <dgm:t>
        <a:bodyPr/>
        <a:lstStyle/>
        <a:p>
          <a:endParaRPr lang="en-US"/>
        </a:p>
      </dgm:t>
    </dgm:pt>
    <dgm:pt modelId="{93EF6E9D-7F6B-43EE-B456-EFAF9C16F24E}">
      <dgm:prSet phldrT="[Text]"/>
      <dgm:spPr/>
      <dgm:t>
        <a:bodyPr/>
        <a:lstStyle/>
        <a:p>
          <a:r>
            <a:rPr lang="en-US"/>
            <a:t>Stalking</a:t>
          </a:r>
        </a:p>
      </dgm:t>
    </dgm:pt>
    <dgm:pt modelId="{2D444B4B-4AB9-476A-BB6D-AA6A61957B96}" type="parTrans" cxnId="{8979B2AE-C672-474C-A042-EE1AA9CED77E}">
      <dgm:prSet/>
      <dgm:spPr/>
      <dgm:t>
        <a:bodyPr/>
        <a:lstStyle/>
        <a:p>
          <a:endParaRPr lang="en-US"/>
        </a:p>
      </dgm:t>
    </dgm:pt>
    <dgm:pt modelId="{B85AA4BA-0307-45D3-ACB1-ABF65684CE56}" type="sibTrans" cxnId="{8979B2AE-C672-474C-A042-EE1AA9CED77E}">
      <dgm:prSet/>
      <dgm:spPr/>
      <dgm:t>
        <a:bodyPr/>
        <a:lstStyle/>
        <a:p>
          <a:endParaRPr lang="en-US"/>
        </a:p>
      </dgm:t>
    </dgm:pt>
    <dgm:pt modelId="{0816B2AF-0B66-4226-9C33-8517DF0CF454}">
      <dgm:prSet phldrT="[Text]"/>
      <dgm:spPr/>
      <dgm:t>
        <a:bodyPr/>
        <a:lstStyle/>
        <a:p>
          <a:r>
            <a:rPr lang="en-US"/>
            <a:t>Weapons Law Violations</a:t>
          </a:r>
        </a:p>
      </dgm:t>
    </dgm:pt>
    <dgm:pt modelId="{83A6ECDE-6E9D-44D9-861B-3FD95013720D}" type="parTrans" cxnId="{AF6E62E8-D2E1-4DAD-AE86-7F225BCF9DFA}">
      <dgm:prSet/>
      <dgm:spPr/>
      <dgm:t>
        <a:bodyPr/>
        <a:lstStyle/>
        <a:p>
          <a:endParaRPr lang="en-US"/>
        </a:p>
      </dgm:t>
    </dgm:pt>
    <dgm:pt modelId="{AB8E4DF6-42F1-4553-B7E1-AEFEA0D2CA11}" type="sibTrans" cxnId="{AF6E62E8-D2E1-4DAD-AE86-7F225BCF9DFA}">
      <dgm:prSet/>
      <dgm:spPr/>
      <dgm:t>
        <a:bodyPr/>
        <a:lstStyle/>
        <a:p>
          <a:endParaRPr lang="en-US"/>
        </a:p>
      </dgm:t>
    </dgm:pt>
    <dgm:pt modelId="{5653FEE8-32F2-4817-8143-3A934E069FC8}">
      <dgm:prSet phldrT="[Text]"/>
      <dgm:spPr/>
      <dgm:t>
        <a:bodyPr/>
        <a:lstStyle/>
        <a:p>
          <a:r>
            <a:rPr lang="en-US"/>
            <a:t>Drug Law Violations</a:t>
          </a:r>
        </a:p>
      </dgm:t>
    </dgm:pt>
    <dgm:pt modelId="{51AD469D-E1C8-41E1-9081-C1BF439ADAC9}" type="parTrans" cxnId="{26211AA1-BFF5-4C13-A961-A2572A80D1BC}">
      <dgm:prSet/>
      <dgm:spPr/>
      <dgm:t>
        <a:bodyPr/>
        <a:lstStyle/>
        <a:p>
          <a:endParaRPr lang="en-US"/>
        </a:p>
      </dgm:t>
    </dgm:pt>
    <dgm:pt modelId="{F1BC7DB8-89B3-472A-86A8-9E68C3FA858A}" type="sibTrans" cxnId="{26211AA1-BFF5-4C13-A961-A2572A80D1BC}">
      <dgm:prSet/>
      <dgm:spPr/>
      <dgm:t>
        <a:bodyPr/>
        <a:lstStyle/>
        <a:p>
          <a:endParaRPr lang="en-US"/>
        </a:p>
      </dgm:t>
    </dgm:pt>
    <dgm:pt modelId="{3883F72E-CB6F-479A-A1C1-519B9EF6AFBC}">
      <dgm:prSet phldrT="[Text]"/>
      <dgm:spPr/>
      <dgm:t>
        <a:bodyPr/>
        <a:lstStyle/>
        <a:p>
          <a:r>
            <a:rPr lang="en-US"/>
            <a:t>Liquor Law Violations</a:t>
          </a:r>
        </a:p>
      </dgm:t>
    </dgm:pt>
    <dgm:pt modelId="{99F1B93E-3227-4878-9B74-1DA3733A9065}" type="parTrans" cxnId="{7C8581A8-EE56-4FFF-80FD-8AB9F3E60000}">
      <dgm:prSet/>
      <dgm:spPr/>
      <dgm:t>
        <a:bodyPr/>
        <a:lstStyle/>
        <a:p>
          <a:endParaRPr lang="en-US"/>
        </a:p>
      </dgm:t>
    </dgm:pt>
    <dgm:pt modelId="{044DC9A7-04C2-45DB-A04A-0058D43FD0F8}" type="sibTrans" cxnId="{7C8581A8-EE56-4FFF-80FD-8AB9F3E60000}">
      <dgm:prSet/>
      <dgm:spPr/>
      <dgm:t>
        <a:bodyPr/>
        <a:lstStyle/>
        <a:p>
          <a:endParaRPr lang="en-US"/>
        </a:p>
      </dgm:t>
    </dgm:pt>
    <dgm:pt modelId="{C054B32F-AA16-4846-B9C2-F1B5515B1D06}" type="pres">
      <dgm:prSet presAssocID="{83740903-1783-4693-B211-4F3E90D2B66D}" presName="theList" presStyleCnt="0">
        <dgm:presLayoutVars>
          <dgm:dir/>
          <dgm:animLvl val="lvl"/>
          <dgm:resizeHandles val="exact"/>
        </dgm:presLayoutVars>
      </dgm:prSet>
      <dgm:spPr/>
    </dgm:pt>
    <dgm:pt modelId="{C847EB34-E854-414D-A92A-B77B44D2D241}" type="pres">
      <dgm:prSet presAssocID="{B2B71C29-7391-4CA7-845B-A793E2A1EC97}" presName="compNode" presStyleCnt="0"/>
      <dgm:spPr/>
    </dgm:pt>
    <dgm:pt modelId="{2AA8D2A4-8139-468B-9A2C-A30374C76233}" type="pres">
      <dgm:prSet presAssocID="{B2B71C29-7391-4CA7-845B-A793E2A1EC97}" presName="aNode" presStyleLbl="bgShp" presStyleIdx="0" presStyleCnt="4"/>
      <dgm:spPr/>
    </dgm:pt>
    <dgm:pt modelId="{6A714413-98AE-48AD-ACD8-84AB2BC20445}" type="pres">
      <dgm:prSet presAssocID="{B2B71C29-7391-4CA7-845B-A793E2A1EC97}" presName="textNode" presStyleLbl="bgShp" presStyleIdx="0" presStyleCnt="4"/>
      <dgm:spPr/>
    </dgm:pt>
    <dgm:pt modelId="{01BF9890-5848-4B50-B9C6-FAD00129B770}" type="pres">
      <dgm:prSet presAssocID="{B2B71C29-7391-4CA7-845B-A793E2A1EC97}" presName="compChildNode" presStyleCnt="0"/>
      <dgm:spPr/>
    </dgm:pt>
    <dgm:pt modelId="{6736AE38-4E09-4318-A153-2C75AB7FA883}" type="pres">
      <dgm:prSet presAssocID="{B2B71C29-7391-4CA7-845B-A793E2A1EC97}" presName="theInnerList" presStyleCnt="0"/>
      <dgm:spPr/>
    </dgm:pt>
    <dgm:pt modelId="{0B677501-2F41-4324-8CDF-F36D0A641953}" type="pres">
      <dgm:prSet presAssocID="{2B5FEF43-DA39-4C49-B854-0A54FBE03AFF}" presName="childNode" presStyleLbl="node1" presStyleIdx="0" presStyleCnt="18">
        <dgm:presLayoutVars>
          <dgm:bulletEnabled val="1"/>
        </dgm:presLayoutVars>
      </dgm:prSet>
      <dgm:spPr/>
    </dgm:pt>
    <dgm:pt modelId="{B0B2B163-7930-4869-9139-E2B526DFFE07}" type="pres">
      <dgm:prSet presAssocID="{2B5FEF43-DA39-4C49-B854-0A54FBE03AFF}" presName="aSpace2" presStyleCnt="0"/>
      <dgm:spPr/>
    </dgm:pt>
    <dgm:pt modelId="{7BC75787-0C7A-433B-A37A-9C0DF9051A38}" type="pres">
      <dgm:prSet presAssocID="{996C576D-C6B0-48EC-831B-0C01995390F7}" presName="childNode" presStyleLbl="node1" presStyleIdx="1" presStyleCnt="18">
        <dgm:presLayoutVars>
          <dgm:bulletEnabled val="1"/>
        </dgm:presLayoutVars>
      </dgm:prSet>
      <dgm:spPr/>
    </dgm:pt>
    <dgm:pt modelId="{C966413E-210D-42DA-A30D-74D6D97FAB4C}" type="pres">
      <dgm:prSet presAssocID="{996C576D-C6B0-48EC-831B-0C01995390F7}" presName="aSpace2" presStyleCnt="0"/>
      <dgm:spPr/>
    </dgm:pt>
    <dgm:pt modelId="{82DB192E-1F28-4CA8-AD41-50AB4F5A7CDC}" type="pres">
      <dgm:prSet presAssocID="{6BF9D3C5-ADA4-4CEB-97CF-19201B611B4A}" presName="childNode" presStyleLbl="node1" presStyleIdx="2" presStyleCnt="18">
        <dgm:presLayoutVars>
          <dgm:bulletEnabled val="1"/>
        </dgm:presLayoutVars>
      </dgm:prSet>
      <dgm:spPr/>
    </dgm:pt>
    <dgm:pt modelId="{9FF668F0-7E23-46CB-915D-01B7E016693E}" type="pres">
      <dgm:prSet presAssocID="{6BF9D3C5-ADA4-4CEB-97CF-19201B611B4A}" presName="aSpace2" presStyleCnt="0"/>
      <dgm:spPr/>
    </dgm:pt>
    <dgm:pt modelId="{29B28EA7-A04E-4976-B21E-620E7F5E2E7F}" type="pres">
      <dgm:prSet presAssocID="{0D615C89-780F-4E63-B3C3-C7DCF1F19A66}" presName="childNode" presStyleLbl="node1" presStyleIdx="3" presStyleCnt="18">
        <dgm:presLayoutVars>
          <dgm:bulletEnabled val="1"/>
        </dgm:presLayoutVars>
      </dgm:prSet>
      <dgm:spPr/>
    </dgm:pt>
    <dgm:pt modelId="{84BA69A3-F17B-4136-BDF6-E56F6142E9CF}" type="pres">
      <dgm:prSet presAssocID="{0D615C89-780F-4E63-B3C3-C7DCF1F19A66}" presName="aSpace2" presStyleCnt="0"/>
      <dgm:spPr/>
    </dgm:pt>
    <dgm:pt modelId="{7E66DEB5-0051-4BFC-A3FA-70E7020D6539}" type="pres">
      <dgm:prSet presAssocID="{D674FCE0-249F-4996-A3DD-E802D100CEA4}" presName="childNode" presStyleLbl="node1" presStyleIdx="4" presStyleCnt="18">
        <dgm:presLayoutVars>
          <dgm:bulletEnabled val="1"/>
        </dgm:presLayoutVars>
      </dgm:prSet>
      <dgm:spPr/>
    </dgm:pt>
    <dgm:pt modelId="{F4909A15-9F73-4776-A570-561663EF2AA0}" type="pres">
      <dgm:prSet presAssocID="{D674FCE0-249F-4996-A3DD-E802D100CEA4}" presName="aSpace2" presStyleCnt="0"/>
      <dgm:spPr/>
    </dgm:pt>
    <dgm:pt modelId="{13E4B842-1E5C-4535-B737-AA8C35E816CC}" type="pres">
      <dgm:prSet presAssocID="{E2136EA7-02B4-434F-B8B1-83F861219A62}" presName="childNode" presStyleLbl="node1" presStyleIdx="5" presStyleCnt="18">
        <dgm:presLayoutVars>
          <dgm:bulletEnabled val="1"/>
        </dgm:presLayoutVars>
      </dgm:prSet>
      <dgm:spPr/>
    </dgm:pt>
    <dgm:pt modelId="{AF1B7709-9813-45E4-B6E4-C289196C8659}" type="pres">
      <dgm:prSet presAssocID="{E2136EA7-02B4-434F-B8B1-83F861219A62}" presName="aSpace2" presStyleCnt="0"/>
      <dgm:spPr/>
    </dgm:pt>
    <dgm:pt modelId="{48E67DB8-27B2-4936-ACE8-999DAFB0600B}" type="pres">
      <dgm:prSet presAssocID="{36F18B14-132C-451D-9E4B-0FC3B49D673C}" presName="childNode" presStyleLbl="node1" presStyleIdx="6" presStyleCnt="18">
        <dgm:presLayoutVars>
          <dgm:bulletEnabled val="1"/>
        </dgm:presLayoutVars>
      </dgm:prSet>
      <dgm:spPr/>
    </dgm:pt>
    <dgm:pt modelId="{4A437D11-85A7-4315-8C1D-347197EBCD0C}" type="pres">
      <dgm:prSet presAssocID="{B2B71C29-7391-4CA7-845B-A793E2A1EC97}" presName="aSpace" presStyleCnt="0"/>
      <dgm:spPr/>
    </dgm:pt>
    <dgm:pt modelId="{1F5C5028-C789-451C-B367-D5434E2ADB99}" type="pres">
      <dgm:prSet presAssocID="{15F5AA1F-F167-4B88-9F90-89365394870F}" presName="compNode" presStyleCnt="0"/>
      <dgm:spPr/>
    </dgm:pt>
    <dgm:pt modelId="{917A81F0-BEBF-43BA-8979-EF9EC8DBFA37}" type="pres">
      <dgm:prSet presAssocID="{15F5AA1F-F167-4B88-9F90-89365394870F}" presName="aNode" presStyleLbl="bgShp" presStyleIdx="1" presStyleCnt="4"/>
      <dgm:spPr/>
    </dgm:pt>
    <dgm:pt modelId="{11B9B861-9006-4858-BDB4-2F21BE0CEC6E}" type="pres">
      <dgm:prSet presAssocID="{15F5AA1F-F167-4B88-9F90-89365394870F}" presName="textNode" presStyleLbl="bgShp" presStyleIdx="1" presStyleCnt="4"/>
      <dgm:spPr/>
    </dgm:pt>
    <dgm:pt modelId="{ADC0DD42-5479-4567-AA1B-EDEAC37F7F47}" type="pres">
      <dgm:prSet presAssocID="{15F5AA1F-F167-4B88-9F90-89365394870F}" presName="compChildNode" presStyleCnt="0"/>
      <dgm:spPr/>
    </dgm:pt>
    <dgm:pt modelId="{9F097503-2D58-41EC-91EE-CD48B7B0A4E3}" type="pres">
      <dgm:prSet presAssocID="{15F5AA1F-F167-4B88-9F90-89365394870F}" presName="theInnerList" presStyleCnt="0"/>
      <dgm:spPr/>
    </dgm:pt>
    <dgm:pt modelId="{DE24D235-230A-4500-B3AC-D98F081C61D4}" type="pres">
      <dgm:prSet presAssocID="{8023B08E-F83B-41D7-AF04-811319E7E9F6}" presName="childNode" presStyleLbl="node1" presStyleIdx="7" presStyleCnt="18">
        <dgm:presLayoutVars>
          <dgm:bulletEnabled val="1"/>
        </dgm:presLayoutVars>
      </dgm:prSet>
      <dgm:spPr/>
    </dgm:pt>
    <dgm:pt modelId="{775E359A-81E6-4D98-A29B-39642B9DC06B}" type="pres">
      <dgm:prSet presAssocID="{8023B08E-F83B-41D7-AF04-811319E7E9F6}" presName="aSpace2" presStyleCnt="0"/>
      <dgm:spPr/>
    </dgm:pt>
    <dgm:pt modelId="{25C67EDE-FFB7-4F04-AB09-A3D51BAA0D27}" type="pres">
      <dgm:prSet presAssocID="{C76D7E5F-4D1F-4D3A-8696-EA075104631C}" presName="childNode" presStyleLbl="node1" presStyleIdx="8" presStyleCnt="18">
        <dgm:presLayoutVars>
          <dgm:bulletEnabled val="1"/>
        </dgm:presLayoutVars>
      </dgm:prSet>
      <dgm:spPr/>
    </dgm:pt>
    <dgm:pt modelId="{E8E92E2D-713F-4BCF-8843-FF8EAF63355A}" type="pres">
      <dgm:prSet presAssocID="{C76D7E5F-4D1F-4D3A-8696-EA075104631C}" presName="aSpace2" presStyleCnt="0"/>
      <dgm:spPr/>
    </dgm:pt>
    <dgm:pt modelId="{20B4C02A-8625-4E7E-9AEF-613F692BF6E4}" type="pres">
      <dgm:prSet presAssocID="{44C067EA-549D-455D-B197-B9B182340559}" presName="childNode" presStyleLbl="node1" presStyleIdx="9" presStyleCnt="18">
        <dgm:presLayoutVars>
          <dgm:bulletEnabled val="1"/>
        </dgm:presLayoutVars>
      </dgm:prSet>
      <dgm:spPr/>
    </dgm:pt>
    <dgm:pt modelId="{24BBD4BF-969A-4E9F-BB47-EA44565EE241}" type="pres">
      <dgm:prSet presAssocID="{44C067EA-549D-455D-B197-B9B182340559}" presName="aSpace2" presStyleCnt="0"/>
      <dgm:spPr/>
    </dgm:pt>
    <dgm:pt modelId="{10CDCD50-8ADF-4592-8E00-0AD3827E5F87}" type="pres">
      <dgm:prSet presAssocID="{1B4CB642-6C77-4655-AB60-1C48F9E805F0}" presName="childNode" presStyleLbl="node1" presStyleIdx="10" presStyleCnt="18">
        <dgm:presLayoutVars>
          <dgm:bulletEnabled val="1"/>
        </dgm:presLayoutVars>
      </dgm:prSet>
      <dgm:spPr/>
    </dgm:pt>
    <dgm:pt modelId="{4BABC95A-F662-4772-888B-872B83649DAE}" type="pres">
      <dgm:prSet presAssocID="{1B4CB642-6C77-4655-AB60-1C48F9E805F0}" presName="aSpace2" presStyleCnt="0"/>
      <dgm:spPr/>
    </dgm:pt>
    <dgm:pt modelId="{AADA1975-4B20-4738-947C-E231E95588C0}" type="pres">
      <dgm:prSet presAssocID="{7A070B86-E674-4E42-9EE9-D8E73BC9BDB6}" presName="childNode" presStyleLbl="node1" presStyleIdx="11" presStyleCnt="18">
        <dgm:presLayoutVars>
          <dgm:bulletEnabled val="1"/>
        </dgm:presLayoutVars>
      </dgm:prSet>
      <dgm:spPr/>
    </dgm:pt>
    <dgm:pt modelId="{90FA79DB-0545-4089-8248-2B36285AA36D}" type="pres">
      <dgm:prSet presAssocID="{15F5AA1F-F167-4B88-9F90-89365394870F}" presName="aSpace" presStyleCnt="0"/>
      <dgm:spPr/>
    </dgm:pt>
    <dgm:pt modelId="{ABC4C866-F740-4DC3-9AF6-BEEA0D8BC912}" type="pres">
      <dgm:prSet presAssocID="{657D5E03-AAE3-420E-88D3-4903215368F4}" presName="compNode" presStyleCnt="0"/>
      <dgm:spPr/>
    </dgm:pt>
    <dgm:pt modelId="{4B4A67C6-D8E6-4EEE-9EAD-71814C96BFB6}" type="pres">
      <dgm:prSet presAssocID="{657D5E03-AAE3-420E-88D3-4903215368F4}" presName="aNode" presStyleLbl="bgShp" presStyleIdx="2" presStyleCnt="4"/>
      <dgm:spPr/>
    </dgm:pt>
    <dgm:pt modelId="{51FD5CCB-1B12-4305-B64D-CB670E8C7A7A}" type="pres">
      <dgm:prSet presAssocID="{657D5E03-AAE3-420E-88D3-4903215368F4}" presName="textNode" presStyleLbl="bgShp" presStyleIdx="2" presStyleCnt="4"/>
      <dgm:spPr/>
    </dgm:pt>
    <dgm:pt modelId="{D5B3D72E-66F6-430E-AAA1-E735BB9694AB}" type="pres">
      <dgm:prSet presAssocID="{657D5E03-AAE3-420E-88D3-4903215368F4}" presName="compChildNode" presStyleCnt="0"/>
      <dgm:spPr/>
    </dgm:pt>
    <dgm:pt modelId="{3283BFE5-24FA-4940-B2DF-C21ABA068F29}" type="pres">
      <dgm:prSet presAssocID="{657D5E03-AAE3-420E-88D3-4903215368F4}" presName="theInnerList" presStyleCnt="0"/>
      <dgm:spPr/>
    </dgm:pt>
    <dgm:pt modelId="{FA96116B-80C7-4668-B4B7-551DD31995CC}" type="pres">
      <dgm:prSet presAssocID="{97A29A07-0A8F-4DF0-923A-40420F6A0736}" presName="childNode" presStyleLbl="node1" presStyleIdx="12" presStyleCnt="18">
        <dgm:presLayoutVars>
          <dgm:bulletEnabled val="1"/>
        </dgm:presLayoutVars>
      </dgm:prSet>
      <dgm:spPr/>
    </dgm:pt>
    <dgm:pt modelId="{B3CC763E-2A98-40F3-9986-340AE29FE219}" type="pres">
      <dgm:prSet presAssocID="{97A29A07-0A8F-4DF0-923A-40420F6A0736}" presName="aSpace2" presStyleCnt="0"/>
      <dgm:spPr/>
    </dgm:pt>
    <dgm:pt modelId="{1421BCA8-216B-4C57-9F78-D61A0B06986A}" type="pres">
      <dgm:prSet presAssocID="{F5CC86C3-098E-4BED-A6F3-6B052C01A603}" presName="childNode" presStyleLbl="node1" presStyleIdx="13" presStyleCnt="18">
        <dgm:presLayoutVars>
          <dgm:bulletEnabled val="1"/>
        </dgm:presLayoutVars>
      </dgm:prSet>
      <dgm:spPr/>
    </dgm:pt>
    <dgm:pt modelId="{7A841E8D-AE2B-41D1-BA86-0D2C0C064747}" type="pres">
      <dgm:prSet presAssocID="{F5CC86C3-098E-4BED-A6F3-6B052C01A603}" presName="aSpace2" presStyleCnt="0"/>
      <dgm:spPr/>
    </dgm:pt>
    <dgm:pt modelId="{B87407D2-F840-45E7-8502-170BB4E809D7}" type="pres">
      <dgm:prSet presAssocID="{93EF6E9D-7F6B-43EE-B456-EFAF9C16F24E}" presName="childNode" presStyleLbl="node1" presStyleIdx="14" presStyleCnt="18">
        <dgm:presLayoutVars>
          <dgm:bulletEnabled val="1"/>
        </dgm:presLayoutVars>
      </dgm:prSet>
      <dgm:spPr/>
    </dgm:pt>
    <dgm:pt modelId="{3AB6F516-F6B8-4420-96F4-479D5071AB35}" type="pres">
      <dgm:prSet presAssocID="{657D5E03-AAE3-420E-88D3-4903215368F4}" presName="aSpace" presStyleCnt="0"/>
      <dgm:spPr/>
    </dgm:pt>
    <dgm:pt modelId="{30F67615-247F-4217-A3E3-D8D737D65C87}" type="pres">
      <dgm:prSet presAssocID="{85FF9850-9921-4A45-BE03-2B29B380D401}" presName="compNode" presStyleCnt="0"/>
      <dgm:spPr/>
    </dgm:pt>
    <dgm:pt modelId="{C990FD37-F42E-4D71-AABF-F875FC846092}" type="pres">
      <dgm:prSet presAssocID="{85FF9850-9921-4A45-BE03-2B29B380D401}" presName="aNode" presStyleLbl="bgShp" presStyleIdx="3" presStyleCnt="4"/>
      <dgm:spPr/>
    </dgm:pt>
    <dgm:pt modelId="{F7462659-E1D0-4593-ABC1-01BA2B847680}" type="pres">
      <dgm:prSet presAssocID="{85FF9850-9921-4A45-BE03-2B29B380D401}" presName="textNode" presStyleLbl="bgShp" presStyleIdx="3" presStyleCnt="4"/>
      <dgm:spPr/>
    </dgm:pt>
    <dgm:pt modelId="{DF5ECF01-7C6C-4BBB-87C0-23579EF4F9A7}" type="pres">
      <dgm:prSet presAssocID="{85FF9850-9921-4A45-BE03-2B29B380D401}" presName="compChildNode" presStyleCnt="0"/>
      <dgm:spPr/>
    </dgm:pt>
    <dgm:pt modelId="{88D66F99-2EA0-4557-8B60-7CE2033EA5BD}" type="pres">
      <dgm:prSet presAssocID="{85FF9850-9921-4A45-BE03-2B29B380D401}" presName="theInnerList" presStyleCnt="0"/>
      <dgm:spPr/>
    </dgm:pt>
    <dgm:pt modelId="{B4A9962A-51D5-4060-8889-738CC35C7B1C}" type="pres">
      <dgm:prSet presAssocID="{0816B2AF-0B66-4226-9C33-8517DF0CF454}" presName="childNode" presStyleLbl="node1" presStyleIdx="15" presStyleCnt="18">
        <dgm:presLayoutVars>
          <dgm:bulletEnabled val="1"/>
        </dgm:presLayoutVars>
      </dgm:prSet>
      <dgm:spPr/>
    </dgm:pt>
    <dgm:pt modelId="{49C369B3-E9A9-430D-AAE0-1FE8FF28F400}" type="pres">
      <dgm:prSet presAssocID="{0816B2AF-0B66-4226-9C33-8517DF0CF454}" presName="aSpace2" presStyleCnt="0"/>
      <dgm:spPr/>
    </dgm:pt>
    <dgm:pt modelId="{0B067C7C-B3F2-4707-A5B5-A345D9629E25}" type="pres">
      <dgm:prSet presAssocID="{5653FEE8-32F2-4817-8143-3A934E069FC8}" presName="childNode" presStyleLbl="node1" presStyleIdx="16" presStyleCnt="18">
        <dgm:presLayoutVars>
          <dgm:bulletEnabled val="1"/>
        </dgm:presLayoutVars>
      </dgm:prSet>
      <dgm:spPr/>
    </dgm:pt>
    <dgm:pt modelId="{B6799E02-6292-420A-8E81-2E062A31283B}" type="pres">
      <dgm:prSet presAssocID="{5653FEE8-32F2-4817-8143-3A934E069FC8}" presName="aSpace2" presStyleCnt="0"/>
      <dgm:spPr/>
    </dgm:pt>
    <dgm:pt modelId="{4B317C83-3190-4F13-B477-8C10CEFCFEC1}" type="pres">
      <dgm:prSet presAssocID="{3883F72E-CB6F-479A-A1C1-519B9EF6AFBC}" presName="childNode" presStyleLbl="node1" presStyleIdx="17" presStyleCnt="18">
        <dgm:presLayoutVars>
          <dgm:bulletEnabled val="1"/>
        </dgm:presLayoutVars>
      </dgm:prSet>
      <dgm:spPr/>
    </dgm:pt>
  </dgm:ptLst>
  <dgm:cxnLst>
    <dgm:cxn modelId="{BE1EF604-4DC8-4E77-B4E7-ED213CD235CF}" type="presOf" srcId="{5653FEE8-32F2-4817-8143-3A934E069FC8}" destId="{0B067C7C-B3F2-4707-A5B5-A345D9629E25}" srcOrd="0" destOrd="0" presId="urn:microsoft.com/office/officeart/2005/8/layout/lProcess2"/>
    <dgm:cxn modelId="{8D8D7705-84C9-4914-A3FD-6217373BEEB7}" srcId="{15F5AA1F-F167-4B88-9F90-89365394870F}" destId="{44C067EA-549D-455D-B197-B9B182340559}" srcOrd="2" destOrd="0" parTransId="{20A98E35-9485-4BB9-9F99-0211D8370FE4}" sibTransId="{ECFB6C0F-8CEF-43E4-94B3-496C0BAB9595}"/>
    <dgm:cxn modelId="{D6550E0E-C67D-4991-AACD-9ED121F902C8}" type="presOf" srcId="{1B4CB642-6C77-4655-AB60-1C48F9E805F0}" destId="{10CDCD50-8ADF-4592-8E00-0AD3827E5F87}" srcOrd="0" destOrd="0" presId="urn:microsoft.com/office/officeart/2005/8/layout/lProcess2"/>
    <dgm:cxn modelId="{C1776E17-9230-4CAC-A556-5F50D4F20576}" srcId="{B2B71C29-7391-4CA7-845B-A793E2A1EC97}" destId="{0D615C89-780F-4E63-B3C3-C7DCF1F19A66}" srcOrd="3" destOrd="0" parTransId="{74A4267D-4C80-457D-A7F6-AA6FD7836DED}" sibTransId="{D5EDC699-9392-4AAD-B843-08B1FB1E9B4F}"/>
    <dgm:cxn modelId="{0C7CC81A-8302-464A-8D7D-223C01CB326E}" type="presOf" srcId="{97A29A07-0A8F-4DF0-923A-40420F6A0736}" destId="{FA96116B-80C7-4668-B4B7-551DD31995CC}" srcOrd="0" destOrd="0" presId="urn:microsoft.com/office/officeart/2005/8/layout/lProcess2"/>
    <dgm:cxn modelId="{8EFBFF1B-7184-41D8-B3DA-E73BDE26CBBA}" type="presOf" srcId="{657D5E03-AAE3-420E-88D3-4903215368F4}" destId="{51FD5CCB-1B12-4305-B64D-CB670E8C7A7A}" srcOrd="1" destOrd="0" presId="urn:microsoft.com/office/officeart/2005/8/layout/lProcess2"/>
    <dgm:cxn modelId="{FD446D1C-0AEB-4069-B5D6-6163CE550004}" type="presOf" srcId="{8023B08E-F83B-41D7-AF04-811319E7E9F6}" destId="{DE24D235-230A-4500-B3AC-D98F081C61D4}" srcOrd="0" destOrd="0" presId="urn:microsoft.com/office/officeart/2005/8/layout/lProcess2"/>
    <dgm:cxn modelId="{3225621E-DF7D-4460-809B-1B4BE21D8890}" type="presOf" srcId="{6BF9D3C5-ADA4-4CEB-97CF-19201B611B4A}" destId="{82DB192E-1F28-4CA8-AD41-50AB4F5A7CDC}" srcOrd="0" destOrd="0" presId="urn:microsoft.com/office/officeart/2005/8/layout/lProcess2"/>
    <dgm:cxn modelId="{2E1FB824-BCD2-42FF-AA79-64F897E7B0FE}" type="presOf" srcId="{83740903-1783-4693-B211-4F3E90D2B66D}" destId="{C054B32F-AA16-4846-B9C2-F1B5515B1D06}" srcOrd="0" destOrd="0" presId="urn:microsoft.com/office/officeart/2005/8/layout/lProcess2"/>
    <dgm:cxn modelId="{4B73C529-EA66-4D80-92A6-D6EE37D50804}" type="presOf" srcId="{0816B2AF-0B66-4226-9C33-8517DF0CF454}" destId="{B4A9962A-51D5-4060-8889-738CC35C7B1C}" srcOrd="0" destOrd="0" presId="urn:microsoft.com/office/officeart/2005/8/layout/lProcess2"/>
    <dgm:cxn modelId="{F6E6A72C-3489-4D1E-9695-B1F332B75E32}" srcId="{83740903-1783-4693-B211-4F3E90D2B66D}" destId="{15F5AA1F-F167-4B88-9F90-89365394870F}" srcOrd="1" destOrd="0" parTransId="{F690C38D-3E1E-414C-AB9D-9875A7B30B70}" sibTransId="{6C4D8F8B-4342-417A-94A5-9D748C4091BF}"/>
    <dgm:cxn modelId="{ECF6C82F-FA42-4764-A5B8-572BE633FBD9}" srcId="{15F5AA1F-F167-4B88-9F90-89365394870F}" destId="{1B4CB642-6C77-4655-AB60-1C48F9E805F0}" srcOrd="3" destOrd="0" parTransId="{4DB41AE6-FCDE-442D-B570-01A4AD976C43}" sibTransId="{A3332330-A2A3-45C9-886A-9E8C7CECF255}"/>
    <dgm:cxn modelId="{7CA55230-9DD9-4A28-A2C0-AE608B590697}" srcId="{657D5E03-AAE3-420E-88D3-4903215368F4}" destId="{F5CC86C3-098E-4BED-A6F3-6B052C01A603}" srcOrd="1" destOrd="0" parTransId="{B5743578-6301-4357-AC9A-4B8D907C244C}" sibTransId="{13867E6F-53EA-4F50-99D0-66647BCFCD3F}"/>
    <dgm:cxn modelId="{85A90137-EDE7-4DC3-B42F-5C784AA69F66}" type="presOf" srcId="{15F5AA1F-F167-4B88-9F90-89365394870F}" destId="{11B9B861-9006-4858-BDB4-2F21BE0CEC6E}" srcOrd="1" destOrd="0" presId="urn:microsoft.com/office/officeart/2005/8/layout/lProcess2"/>
    <dgm:cxn modelId="{1AC8CE38-318A-4F3F-B4F9-53C2C91E119E}" type="presOf" srcId="{36F18B14-132C-451D-9E4B-0FC3B49D673C}" destId="{48E67DB8-27B2-4936-ACE8-999DAFB0600B}" srcOrd="0" destOrd="0" presId="urn:microsoft.com/office/officeart/2005/8/layout/lProcess2"/>
    <dgm:cxn modelId="{4B3B9739-88AE-412F-AFB1-3358FA4852AF}" type="presOf" srcId="{996C576D-C6B0-48EC-831B-0C01995390F7}" destId="{7BC75787-0C7A-433B-A37A-9C0DF9051A38}" srcOrd="0" destOrd="0" presId="urn:microsoft.com/office/officeart/2005/8/layout/lProcess2"/>
    <dgm:cxn modelId="{23F7275F-C619-42A0-B7EF-6D0F65CF93F4}" srcId="{657D5E03-AAE3-420E-88D3-4903215368F4}" destId="{97A29A07-0A8F-4DF0-923A-40420F6A0736}" srcOrd="0" destOrd="0" parTransId="{A20BA273-3D0B-4397-8462-A018C2A543F5}" sibTransId="{8DEF7B26-3648-4567-9014-74B383C151C9}"/>
    <dgm:cxn modelId="{50BF3469-344D-4201-A732-B1080F3D2E4A}" type="presOf" srcId="{F5CC86C3-098E-4BED-A6F3-6B052C01A603}" destId="{1421BCA8-216B-4C57-9F78-D61A0B06986A}" srcOrd="0" destOrd="0" presId="urn:microsoft.com/office/officeart/2005/8/layout/lProcess2"/>
    <dgm:cxn modelId="{2CBB256A-3417-4C63-8124-5866D17190D9}" srcId="{15F5AA1F-F167-4B88-9F90-89365394870F}" destId="{8023B08E-F83B-41D7-AF04-811319E7E9F6}" srcOrd="0" destOrd="0" parTransId="{D315990B-095B-4C9C-A43C-5967A2162A14}" sibTransId="{145E3F4E-E8EA-4AE8-B57E-6D30D587ED77}"/>
    <dgm:cxn modelId="{0FE0CF74-B5CB-42FD-A551-C08A8BB74125}" srcId="{15F5AA1F-F167-4B88-9F90-89365394870F}" destId="{7A070B86-E674-4E42-9EE9-D8E73BC9BDB6}" srcOrd="4" destOrd="0" parTransId="{EEB78D45-73BF-4837-B25F-FB9C604E42BC}" sibTransId="{812E8F00-D85D-4F90-B166-9D8A004FBC24}"/>
    <dgm:cxn modelId="{68C5B257-EFBE-4942-862F-51ED2DB24FE6}" srcId="{83740903-1783-4693-B211-4F3E90D2B66D}" destId="{657D5E03-AAE3-420E-88D3-4903215368F4}" srcOrd="2" destOrd="0" parTransId="{AA350095-D19E-41C8-9178-1212830CC462}" sibTransId="{374734DC-045C-45A3-B9D5-BFAF1C1BB2FF}"/>
    <dgm:cxn modelId="{4731DE59-8438-4CFD-BA37-EF934CD9CE39}" type="presOf" srcId="{E2136EA7-02B4-434F-B8B1-83F861219A62}" destId="{13E4B842-1E5C-4535-B737-AA8C35E816CC}" srcOrd="0" destOrd="0" presId="urn:microsoft.com/office/officeart/2005/8/layout/lProcess2"/>
    <dgm:cxn modelId="{4B93427F-5955-4D2D-9478-9DD14F0B8FC6}" type="presOf" srcId="{7A070B86-E674-4E42-9EE9-D8E73BC9BDB6}" destId="{AADA1975-4B20-4738-947C-E231E95588C0}" srcOrd="0" destOrd="0" presId="urn:microsoft.com/office/officeart/2005/8/layout/lProcess2"/>
    <dgm:cxn modelId="{E6D81F80-CBA8-407C-8DEC-913F9CFE6F4A}" type="presOf" srcId="{3883F72E-CB6F-479A-A1C1-519B9EF6AFBC}" destId="{4B317C83-3190-4F13-B477-8C10CEFCFEC1}" srcOrd="0" destOrd="0" presId="urn:microsoft.com/office/officeart/2005/8/layout/lProcess2"/>
    <dgm:cxn modelId="{06814581-4BD8-4C5A-A17D-27598FD8CC1A}" srcId="{B2B71C29-7391-4CA7-845B-A793E2A1EC97}" destId="{D674FCE0-249F-4996-A3DD-E802D100CEA4}" srcOrd="4" destOrd="0" parTransId="{B2FDBAAE-5276-454F-B93F-519AE9B68DC7}" sibTransId="{72E4E27E-AC06-4C00-9A32-8313A3605FBF}"/>
    <dgm:cxn modelId="{E0D18A86-94E7-46C2-9D37-72ED0A15EE36}" srcId="{B2B71C29-7391-4CA7-845B-A793E2A1EC97}" destId="{996C576D-C6B0-48EC-831B-0C01995390F7}" srcOrd="1" destOrd="0" parTransId="{2970D76D-93C8-47EA-9DBE-82D3C7BBA447}" sibTransId="{4B60D48A-1501-48ED-B31A-81B05395DB6A}"/>
    <dgm:cxn modelId="{FBFBAE87-1531-4994-BFFE-D38DADFA529D}" type="presOf" srcId="{85FF9850-9921-4A45-BE03-2B29B380D401}" destId="{C990FD37-F42E-4D71-AABF-F875FC846092}" srcOrd="0" destOrd="0" presId="urn:microsoft.com/office/officeart/2005/8/layout/lProcess2"/>
    <dgm:cxn modelId="{2DEF1B89-8288-4D7E-BD99-C85635892018}" srcId="{15F5AA1F-F167-4B88-9F90-89365394870F}" destId="{C76D7E5F-4D1F-4D3A-8696-EA075104631C}" srcOrd="1" destOrd="0" parTransId="{97A80562-14FC-4714-A547-EA1DFCAD7A65}" sibTransId="{8DD0E7DE-FFE8-49F6-A973-39E0F1C5DCE6}"/>
    <dgm:cxn modelId="{307AD19C-B442-4056-A3FA-56A68F1F4165}" type="presOf" srcId="{2B5FEF43-DA39-4C49-B854-0A54FBE03AFF}" destId="{0B677501-2F41-4324-8CDF-F36D0A641953}" srcOrd="0" destOrd="0" presId="urn:microsoft.com/office/officeart/2005/8/layout/lProcess2"/>
    <dgm:cxn modelId="{E17DAF9E-3EB1-4DCA-AAE8-663D66E52CF0}" type="presOf" srcId="{0D615C89-780F-4E63-B3C3-C7DCF1F19A66}" destId="{29B28EA7-A04E-4976-B21E-620E7F5E2E7F}" srcOrd="0" destOrd="0" presId="urn:microsoft.com/office/officeart/2005/8/layout/lProcess2"/>
    <dgm:cxn modelId="{01422FA0-6323-4933-8DD8-3AE145EC441C}" srcId="{83740903-1783-4693-B211-4F3E90D2B66D}" destId="{B2B71C29-7391-4CA7-845B-A793E2A1EC97}" srcOrd="0" destOrd="0" parTransId="{DD74EAA0-0B18-40CD-9416-411C33C344FD}" sibTransId="{7072A215-74D5-491B-BBB5-378E608A70E8}"/>
    <dgm:cxn modelId="{26211AA1-BFF5-4C13-A961-A2572A80D1BC}" srcId="{85FF9850-9921-4A45-BE03-2B29B380D401}" destId="{5653FEE8-32F2-4817-8143-3A934E069FC8}" srcOrd="1" destOrd="0" parTransId="{51AD469D-E1C8-41E1-9081-C1BF439ADAC9}" sibTransId="{F1BC7DB8-89B3-472A-86A8-9E68C3FA858A}"/>
    <dgm:cxn modelId="{071075A3-432A-4C8E-9856-BD74BD841FDF}" type="presOf" srcId="{C76D7E5F-4D1F-4D3A-8696-EA075104631C}" destId="{25C67EDE-FFB7-4F04-AB09-A3D51BAA0D27}" srcOrd="0" destOrd="0" presId="urn:microsoft.com/office/officeart/2005/8/layout/lProcess2"/>
    <dgm:cxn modelId="{7C8581A8-EE56-4FFF-80FD-8AB9F3E60000}" srcId="{85FF9850-9921-4A45-BE03-2B29B380D401}" destId="{3883F72E-CB6F-479A-A1C1-519B9EF6AFBC}" srcOrd="2" destOrd="0" parTransId="{99F1B93E-3227-4878-9B74-1DA3733A9065}" sibTransId="{044DC9A7-04C2-45DB-A04A-0058D43FD0F8}"/>
    <dgm:cxn modelId="{8979B2AE-C672-474C-A042-EE1AA9CED77E}" srcId="{657D5E03-AAE3-420E-88D3-4903215368F4}" destId="{93EF6E9D-7F6B-43EE-B456-EFAF9C16F24E}" srcOrd="2" destOrd="0" parTransId="{2D444B4B-4AB9-476A-BB6D-AA6A61957B96}" sibTransId="{B85AA4BA-0307-45D3-ACB1-ABF65684CE56}"/>
    <dgm:cxn modelId="{F425DDB0-B187-4C1B-B4BA-90131F2CC500}" type="presOf" srcId="{93EF6E9D-7F6B-43EE-B456-EFAF9C16F24E}" destId="{B87407D2-F840-45E7-8502-170BB4E809D7}" srcOrd="0" destOrd="0" presId="urn:microsoft.com/office/officeart/2005/8/layout/lProcess2"/>
    <dgm:cxn modelId="{6C907DB6-C261-48BE-B02A-26A04729ABB2}" srcId="{83740903-1783-4693-B211-4F3E90D2B66D}" destId="{85FF9850-9921-4A45-BE03-2B29B380D401}" srcOrd="3" destOrd="0" parTransId="{9520E49C-85F6-41DE-9DB4-69B2A37F611B}" sibTransId="{880737A8-D935-4EC0-A236-AD6B18DC6BFD}"/>
    <dgm:cxn modelId="{86C3F0C7-9D26-4557-8FBB-0153CE35C764}" srcId="{B2B71C29-7391-4CA7-845B-A793E2A1EC97}" destId="{36F18B14-132C-451D-9E4B-0FC3B49D673C}" srcOrd="6" destOrd="0" parTransId="{28460CAC-B708-4E6A-A2EA-938D9B969A37}" sibTransId="{5731CB92-219A-4089-9599-6382432570B3}"/>
    <dgm:cxn modelId="{6EAD59D8-EE92-4468-AFDB-3717E2A32202}" type="presOf" srcId="{B2B71C29-7391-4CA7-845B-A793E2A1EC97}" destId="{2AA8D2A4-8139-468B-9A2C-A30374C76233}" srcOrd="0" destOrd="0" presId="urn:microsoft.com/office/officeart/2005/8/layout/lProcess2"/>
    <dgm:cxn modelId="{87382BD9-FA58-44FD-A393-14A94B94F903}" type="presOf" srcId="{B2B71C29-7391-4CA7-845B-A793E2A1EC97}" destId="{6A714413-98AE-48AD-ACD8-84AB2BC20445}" srcOrd="1" destOrd="0" presId="urn:microsoft.com/office/officeart/2005/8/layout/lProcess2"/>
    <dgm:cxn modelId="{1DC493E4-2446-41A9-A461-D42B1EC24840}" type="presOf" srcId="{D674FCE0-249F-4996-A3DD-E802D100CEA4}" destId="{7E66DEB5-0051-4BFC-A3FA-70E7020D6539}" srcOrd="0" destOrd="0" presId="urn:microsoft.com/office/officeart/2005/8/layout/lProcess2"/>
    <dgm:cxn modelId="{8B1D27E7-16F0-452D-84F7-74CF69CF6B91}" type="presOf" srcId="{85FF9850-9921-4A45-BE03-2B29B380D401}" destId="{F7462659-E1D0-4593-ABC1-01BA2B847680}" srcOrd="1" destOrd="0" presId="urn:microsoft.com/office/officeart/2005/8/layout/lProcess2"/>
    <dgm:cxn modelId="{AF6E62E8-D2E1-4DAD-AE86-7F225BCF9DFA}" srcId="{85FF9850-9921-4A45-BE03-2B29B380D401}" destId="{0816B2AF-0B66-4226-9C33-8517DF0CF454}" srcOrd="0" destOrd="0" parTransId="{83A6ECDE-6E9D-44D9-861B-3FD95013720D}" sibTransId="{AB8E4DF6-42F1-4553-B7E1-AEFEA0D2CA11}"/>
    <dgm:cxn modelId="{8C719CE8-6C45-42A5-8BC0-B01E440FDD69}" type="presOf" srcId="{657D5E03-AAE3-420E-88D3-4903215368F4}" destId="{4B4A67C6-D8E6-4EEE-9EAD-71814C96BFB6}" srcOrd="0" destOrd="0" presId="urn:microsoft.com/office/officeart/2005/8/layout/lProcess2"/>
    <dgm:cxn modelId="{DB93F0ED-8BA1-400D-A696-92BBA1181D95}" type="presOf" srcId="{15F5AA1F-F167-4B88-9F90-89365394870F}" destId="{917A81F0-BEBF-43BA-8979-EF9EC8DBFA37}" srcOrd="0" destOrd="0" presId="urn:microsoft.com/office/officeart/2005/8/layout/lProcess2"/>
    <dgm:cxn modelId="{E2D8D8F2-E7C5-47F9-B0B1-8C4BD0C5BE15}" type="presOf" srcId="{44C067EA-549D-455D-B197-B9B182340559}" destId="{20B4C02A-8625-4E7E-9AEF-613F692BF6E4}" srcOrd="0" destOrd="0" presId="urn:microsoft.com/office/officeart/2005/8/layout/lProcess2"/>
    <dgm:cxn modelId="{506857F3-6B51-4EC2-9C53-E09505EC38E7}" srcId="{B2B71C29-7391-4CA7-845B-A793E2A1EC97}" destId="{6BF9D3C5-ADA4-4CEB-97CF-19201B611B4A}" srcOrd="2" destOrd="0" parTransId="{3C8A5ABD-523F-4A7E-8B5E-35E3CFE8B121}" sibTransId="{3E3DB25D-348B-4C97-B9EB-DF4C5D3A0E1B}"/>
    <dgm:cxn modelId="{FB99F4F3-EB53-428C-9438-6F0D010D4C35}" srcId="{B2B71C29-7391-4CA7-845B-A793E2A1EC97}" destId="{E2136EA7-02B4-434F-B8B1-83F861219A62}" srcOrd="5" destOrd="0" parTransId="{2CA4D1FC-5D02-44DE-8D6F-7AC1D5A10F48}" sibTransId="{6A38F69C-B69A-4B32-98C0-609C8E90F6AD}"/>
    <dgm:cxn modelId="{647C81FD-D0CE-4D12-9665-CADD0ABCF745}" srcId="{B2B71C29-7391-4CA7-845B-A793E2A1EC97}" destId="{2B5FEF43-DA39-4C49-B854-0A54FBE03AFF}" srcOrd="0" destOrd="0" parTransId="{84C24CB2-AD26-4E30-B59D-1CE238EF65FC}" sibTransId="{82868C8F-06BC-42FF-85D2-8D1A0A906CB6}"/>
    <dgm:cxn modelId="{2B2EF98F-0A55-449F-BE52-36C8DB8F88E8}" type="presParOf" srcId="{C054B32F-AA16-4846-B9C2-F1B5515B1D06}" destId="{C847EB34-E854-414D-A92A-B77B44D2D241}" srcOrd="0" destOrd="0" presId="urn:microsoft.com/office/officeart/2005/8/layout/lProcess2"/>
    <dgm:cxn modelId="{B9B97086-C0EC-4C14-BDAD-F5123027C2EB}" type="presParOf" srcId="{C847EB34-E854-414D-A92A-B77B44D2D241}" destId="{2AA8D2A4-8139-468B-9A2C-A30374C76233}" srcOrd="0" destOrd="0" presId="urn:microsoft.com/office/officeart/2005/8/layout/lProcess2"/>
    <dgm:cxn modelId="{F3DDFBC1-DB7B-4EF6-BFB8-3829AA35449A}" type="presParOf" srcId="{C847EB34-E854-414D-A92A-B77B44D2D241}" destId="{6A714413-98AE-48AD-ACD8-84AB2BC20445}" srcOrd="1" destOrd="0" presId="urn:microsoft.com/office/officeart/2005/8/layout/lProcess2"/>
    <dgm:cxn modelId="{5D9D0369-EBCA-40DC-AF73-DA1ED5FF9D00}" type="presParOf" srcId="{C847EB34-E854-414D-A92A-B77B44D2D241}" destId="{01BF9890-5848-4B50-B9C6-FAD00129B770}" srcOrd="2" destOrd="0" presId="urn:microsoft.com/office/officeart/2005/8/layout/lProcess2"/>
    <dgm:cxn modelId="{0E7DAF44-1239-4EF6-8F04-2F8960BC1EAE}" type="presParOf" srcId="{01BF9890-5848-4B50-B9C6-FAD00129B770}" destId="{6736AE38-4E09-4318-A153-2C75AB7FA883}" srcOrd="0" destOrd="0" presId="urn:microsoft.com/office/officeart/2005/8/layout/lProcess2"/>
    <dgm:cxn modelId="{0F05B0EC-9468-4CC9-B673-1E5BFF3AFD02}" type="presParOf" srcId="{6736AE38-4E09-4318-A153-2C75AB7FA883}" destId="{0B677501-2F41-4324-8CDF-F36D0A641953}" srcOrd="0" destOrd="0" presId="urn:microsoft.com/office/officeart/2005/8/layout/lProcess2"/>
    <dgm:cxn modelId="{20935389-7B60-4B14-A61C-FCA6B0BBE35D}" type="presParOf" srcId="{6736AE38-4E09-4318-A153-2C75AB7FA883}" destId="{B0B2B163-7930-4869-9139-E2B526DFFE07}" srcOrd="1" destOrd="0" presId="urn:microsoft.com/office/officeart/2005/8/layout/lProcess2"/>
    <dgm:cxn modelId="{3B556174-EB11-4568-BFA4-8EDD6BD2CC8C}" type="presParOf" srcId="{6736AE38-4E09-4318-A153-2C75AB7FA883}" destId="{7BC75787-0C7A-433B-A37A-9C0DF9051A38}" srcOrd="2" destOrd="0" presId="urn:microsoft.com/office/officeart/2005/8/layout/lProcess2"/>
    <dgm:cxn modelId="{3FD9CD30-DA09-4B88-A40C-488BB8B2974B}" type="presParOf" srcId="{6736AE38-4E09-4318-A153-2C75AB7FA883}" destId="{C966413E-210D-42DA-A30D-74D6D97FAB4C}" srcOrd="3" destOrd="0" presId="urn:microsoft.com/office/officeart/2005/8/layout/lProcess2"/>
    <dgm:cxn modelId="{0ED63693-8D00-4E82-BCA8-D1B524409C78}" type="presParOf" srcId="{6736AE38-4E09-4318-A153-2C75AB7FA883}" destId="{82DB192E-1F28-4CA8-AD41-50AB4F5A7CDC}" srcOrd="4" destOrd="0" presId="urn:microsoft.com/office/officeart/2005/8/layout/lProcess2"/>
    <dgm:cxn modelId="{94B575C4-8349-4EBC-A37B-8C5E3D2F00B1}" type="presParOf" srcId="{6736AE38-4E09-4318-A153-2C75AB7FA883}" destId="{9FF668F0-7E23-46CB-915D-01B7E016693E}" srcOrd="5" destOrd="0" presId="urn:microsoft.com/office/officeart/2005/8/layout/lProcess2"/>
    <dgm:cxn modelId="{6675D774-4C4C-4661-9A2D-063628AAD508}" type="presParOf" srcId="{6736AE38-4E09-4318-A153-2C75AB7FA883}" destId="{29B28EA7-A04E-4976-B21E-620E7F5E2E7F}" srcOrd="6" destOrd="0" presId="urn:microsoft.com/office/officeart/2005/8/layout/lProcess2"/>
    <dgm:cxn modelId="{DB3FEED7-C9AF-4E27-8657-E3170C7202E0}" type="presParOf" srcId="{6736AE38-4E09-4318-A153-2C75AB7FA883}" destId="{84BA69A3-F17B-4136-BDF6-E56F6142E9CF}" srcOrd="7" destOrd="0" presId="urn:microsoft.com/office/officeart/2005/8/layout/lProcess2"/>
    <dgm:cxn modelId="{9F3094CE-1520-4EA5-A3CB-CAB8E7BB96B4}" type="presParOf" srcId="{6736AE38-4E09-4318-A153-2C75AB7FA883}" destId="{7E66DEB5-0051-4BFC-A3FA-70E7020D6539}" srcOrd="8" destOrd="0" presId="urn:microsoft.com/office/officeart/2005/8/layout/lProcess2"/>
    <dgm:cxn modelId="{B4232E60-F463-46B9-A832-91CFAAB902E6}" type="presParOf" srcId="{6736AE38-4E09-4318-A153-2C75AB7FA883}" destId="{F4909A15-9F73-4776-A570-561663EF2AA0}" srcOrd="9" destOrd="0" presId="urn:microsoft.com/office/officeart/2005/8/layout/lProcess2"/>
    <dgm:cxn modelId="{A8939286-1EC2-4CA4-9497-29F1ACC71D25}" type="presParOf" srcId="{6736AE38-4E09-4318-A153-2C75AB7FA883}" destId="{13E4B842-1E5C-4535-B737-AA8C35E816CC}" srcOrd="10" destOrd="0" presId="urn:microsoft.com/office/officeart/2005/8/layout/lProcess2"/>
    <dgm:cxn modelId="{1DC7025E-6E53-45AD-9EDB-DEEA6462A3E9}" type="presParOf" srcId="{6736AE38-4E09-4318-A153-2C75AB7FA883}" destId="{AF1B7709-9813-45E4-B6E4-C289196C8659}" srcOrd="11" destOrd="0" presId="urn:microsoft.com/office/officeart/2005/8/layout/lProcess2"/>
    <dgm:cxn modelId="{B6BA9128-861C-4850-BB61-8C88BD80D65C}" type="presParOf" srcId="{6736AE38-4E09-4318-A153-2C75AB7FA883}" destId="{48E67DB8-27B2-4936-ACE8-999DAFB0600B}" srcOrd="12" destOrd="0" presId="urn:microsoft.com/office/officeart/2005/8/layout/lProcess2"/>
    <dgm:cxn modelId="{365D6D59-AC92-4ACB-8800-0AA2882676D2}" type="presParOf" srcId="{C054B32F-AA16-4846-B9C2-F1B5515B1D06}" destId="{4A437D11-85A7-4315-8C1D-347197EBCD0C}" srcOrd="1" destOrd="0" presId="urn:microsoft.com/office/officeart/2005/8/layout/lProcess2"/>
    <dgm:cxn modelId="{63AF6D8E-FE99-491B-ABE8-64DD03DD65C2}" type="presParOf" srcId="{C054B32F-AA16-4846-B9C2-F1B5515B1D06}" destId="{1F5C5028-C789-451C-B367-D5434E2ADB99}" srcOrd="2" destOrd="0" presId="urn:microsoft.com/office/officeart/2005/8/layout/lProcess2"/>
    <dgm:cxn modelId="{B849F48D-70B1-4371-B299-48B5A998929F}" type="presParOf" srcId="{1F5C5028-C789-451C-B367-D5434E2ADB99}" destId="{917A81F0-BEBF-43BA-8979-EF9EC8DBFA37}" srcOrd="0" destOrd="0" presId="urn:microsoft.com/office/officeart/2005/8/layout/lProcess2"/>
    <dgm:cxn modelId="{95318104-8604-484B-9CDF-529E488CFDD2}" type="presParOf" srcId="{1F5C5028-C789-451C-B367-D5434E2ADB99}" destId="{11B9B861-9006-4858-BDB4-2F21BE0CEC6E}" srcOrd="1" destOrd="0" presId="urn:microsoft.com/office/officeart/2005/8/layout/lProcess2"/>
    <dgm:cxn modelId="{2C1006AD-F094-4959-9118-BCFF95782C3E}" type="presParOf" srcId="{1F5C5028-C789-451C-B367-D5434E2ADB99}" destId="{ADC0DD42-5479-4567-AA1B-EDEAC37F7F47}" srcOrd="2" destOrd="0" presId="urn:microsoft.com/office/officeart/2005/8/layout/lProcess2"/>
    <dgm:cxn modelId="{7DCECC83-C802-4F7F-A991-6FD1D6958C5F}" type="presParOf" srcId="{ADC0DD42-5479-4567-AA1B-EDEAC37F7F47}" destId="{9F097503-2D58-41EC-91EE-CD48B7B0A4E3}" srcOrd="0" destOrd="0" presId="urn:microsoft.com/office/officeart/2005/8/layout/lProcess2"/>
    <dgm:cxn modelId="{2140C4BB-601C-44E4-9995-DBECA69A23A4}" type="presParOf" srcId="{9F097503-2D58-41EC-91EE-CD48B7B0A4E3}" destId="{DE24D235-230A-4500-B3AC-D98F081C61D4}" srcOrd="0" destOrd="0" presId="urn:microsoft.com/office/officeart/2005/8/layout/lProcess2"/>
    <dgm:cxn modelId="{CAA3260C-6FDE-4778-B6FC-2563D5E9E79B}" type="presParOf" srcId="{9F097503-2D58-41EC-91EE-CD48B7B0A4E3}" destId="{775E359A-81E6-4D98-A29B-39642B9DC06B}" srcOrd="1" destOrd="0" presId="urn:microsoft.com/office/officeart/2005/8/layout/lProcess2"/>
    <dgm:cxn modelId="{1E48DEAF-A8D8-4F11-BE63-34F1412ECBD1}" type="presParOf" srcId="{9F097503-2D58-41EC-91EE-CD48B7B0A4E3}" destId="{25C67EDE-FFB7-4F04-AB09-A3D51BAA0D27}" srcOrd="2" destOrd="0" presId="urn:microsoft.com/office/officeart/2005/8/layout/lProcess2"/>
    <dgm:cxn modelId="{127A769E-138E-47D6-B583-B753B93C30CF}" type="presParOf" srcId="{9F097503-2D58-41EC-91EE-CD48B7B0A4E3}" destId="{E8E92E2D-713F-4BCF-8843-FF8EAF63355A}" srcOrd="3" destOrd="0" presId="urn:microsoft.com/office/officeart/2005/8/layout/lProcess2"/>
    <dgm:cxn modelId="{E36AC11B-B6AD-4F9C-93CD-1FA68FB161BD}" type="presParOf" srcId="{9F097503-2D58-41EC-91EE-CD48B7B0A4E3}" destId="{20B4C02A-8625-4E7E-9AEF-613F692BF6E4}" srcOrd="4" destOrd="0" presId="urn:microsoft.com/office/officeart/2005/8/layout/lProcess2"/>
    <dgm:cxn modelId="{4A720F89-5B13-48B8-836E-E754AE4FDB18}" type="presParOf" srcId="{9F097503-2D58-41EC-91EE-CD48B7B0A4E3}" destId="{24BBD4BF-969A-4E9F-BB47-EA44565EE241}" srcOrd="5" destOrd="0" presId="urn:microsoft.com/office/officeart/2005/8/layout/lProcess2"/>
    <dgm:cxn modelId="{C3A1A026-58E1-4792-9035-1E0010D80D50}" type="presParOf" srcId="{9F097503-2D58-41EC-91EE-CD48B7B0A4E3}" destId="{10CDCD50-8ADF-4592-8E00-0AD3827E5F87}" srcOrd="6" destOrd="0" presId="urn:microsoft.com/office/officeart/2005/8/layout/lProcess2"/>
    <dgm:cxn modelId="{378C8417-ED34-4E28-B0E5-E98AABD669F6}" type="presParOf" srcId="{9F097503-2D58-41EC-91EE-CD48B7B0A4E3}" destId="{4BABC95A-F662-4772-888B-872B83649DAE}" srcOrd="7" destOrd="0" presId="urn:microsoft.com/office/officeart/2005/8/layout/lProcess2"/>
    <dgm:cxn modelId="{8508EAB4-0264-4EF9-A0B7-A9A821A1D129}" type="presParOf" srcId="{9F097503-2D58-41EC-91EE-CD48B7B0A4E3}" destId="{AADA1975-4B20-4738-947C-E231E95588C0}" srcOrd="8" destOrd="0" presId="urn:microsoft.com/office/officeart/2005/8/layout/lProcess2"/>
    <dgm:cxn modelId="{84BE2E8F-A458-4A89-9F0D-70C2F20D6E03}" type="presParOf" srcId="{C054B32F-AA16-4846-B9C2-F1B5515B1D06}" destId="{90FA79DB-0545-4089-8248-2B36285AA36D}" srcOrd="3" destOrd="0" presId="urn:microsoft.com/office/officeart/2005/8/layout/lProcess2"/>
    <dgm:cxn modelId="{3A6828D3-C29F-4B37-9C64-C62DE4651D5A}" type="presParOf" srcId="{C054B32F-AA16-4846-B9C2-F1B5515B1D06}" destId="{ABC4C866-F740-4DC3-9AF6-BEEA0D8BC912}" srcOrd="4" destOrd="0" presId="urn:microsoft.com/office/officeart/2005/8/layout/lProcess2"/>
    <dgm:cxn modelId="{DEABB9FB-2558-41E5-93F8-EDAD4B1E810B}" type="presParOf" srcId="{ABC4C866-F740-4DC3-9AF6-BEEA0D8BC912}" destId="{4B4A67C6-D8E6-4EEE-9EAD-71814C96BFB6}" srcOrd="0" destOrd="0" presId="urn:microsoft.com/office/officeart/2005/8/layout/lProcess2"/>
    <dgm:cxn modelId="{6B5B6D4A-2534-48C4-B9CD-D6A0B5997117}" type="presParOf" srcId="{ABC4C866-F740-4DC3-9AF6-BEEA0D8BC912}" destId="{51FD5CCB-1B12-4305-B64D-CB670E8C7A7A}" srcOrd="1" destOrd="0" presId="urn:microsoft.com/office/officeart/2005/8/layout/lProcess2"/>
    <dgm:cxn modelId="{90171E8E-C8A4-4767-889A-F790AEF57A13}" type="presParOf" srcId="{ABC4C866-F740-4DC3-9AF6-BEEA0D8BC912}" destId="{D5B3D72E-66F6-430E-AAA1-E735BB9694AB}" srcOrd="2" destOrd="0" presId="urn:microsoft.com/office/officeart/2005/8/layout/lProcess2"/>
    <dgm:cxn modelId="{B3BE557E-DBF2-451C-BDDB-64D67E83CA32}" type="presParOf" srcId="{D5B3D72E-66F6-430E-AAA1-E735BB9694AB}" destId="{3283BFE5-24FA-4940-B2DF-C21ABA068F29}" srcOrd="0" destOrd="0" presId="urn:microsoft.com/office/officeart/2005/8/layout/lProcess2"/>
    <dgm:cxn modelId="{961056D8-B2E9-4E27-9510-3D4E440523CA}" type="presParOf" srcId="{3283BFE5-24FA-4940-B2DF-C21ABA068F29}" destId="{FA96116B-80C7-4668-B4B7-551DD31995CC}" srcOrd="0" destOrd="0" presId="urn:microsoft.com/office/officeart/2005/8/layout/lProcess2"/>
    <dgm:cxn modelId="{32C5A5F6-FF39-47D6-AFB4-3E5E9B141FDA}" type="presParOf" srcId="{3283BFE5-24FA-4940-B2DF-C21ABA068F29}" destId="{B3CC763E-2A98-40F3-9986-340AE29FE219}" srcOrd="1" destOrd="0" presId="urn:microsoft.com/office/officeart/2005/8/layout/lProcess2"/>
    <dgm:cxn modelId="{2DE88C6B-1CF3-41A1-AD50-4E4888259954}" type="presParOf" srcId="{3283BFE5-24FA-4940-B2DF-C21ABA068F29}" destId="{1421BCA8-216B-4C57-9F78-D61A0B06986A}" srcOrd="2" destOrd="0" presId="urn:microsoft.com/office/officeart/2005/8/layout/lProcess2"/>
    <dgm:cxn modelId="{06E1A380-2916-4241-86BD-0C5A4DCC5973}" type="presParOf" srcId="{3283BFE5-24FA-4940-B2DF-C21ABA068F29}" destId="{7A841E8D-AE2B-41D1-BA86-0D2C0C064747}" srcOrd="3" destOrd="0" presId="urn:microsoft.com/office/officeart/2005/8/layout/lProcess2"/>
    <dgm:cxn modelId="{99BAA798-2607-4E73-8E4A-F49CE1463EED}" type="presParOf" srcId="{3283BFE5-24FA-4940-B2DF-C21ABA068F29}" destId="{B87407D2-F840-45E7-8502-170BB4E809D7}" srcOrd="4" destOrd="0" presId="urn:microsoft.com/office/officeart/2005/8/layout/lProcess2"/>
    <dgm:cxn modelId="{328F01C4-95AC-4403-81E4-3013047C56FE}" type="presParOf" srcId="{C054B32F-AA16-4846-B9C2-F1B5515B1D06}" destId="{3AB6F516-F6B8-4420-96F4-479D5071AB35}" srcOrd="5" destOrd="0" presId="urn:microsoft.com/office/officeart/2005/8/layout/lProcess2"/>
    <dgm:cxn modelId="{834D64E6-C27B-418B-B4C8-2D11C5901F22}" type="presParOf" srcId="{C054B32F-AA16-4846-B9C2-F1B5515B1D06}" destId="{30F67615-247F-4217-A3E3-D8D737D65C87}" srcOrd="6" destOrd="0" presId="urn:microsoft.com/office/officeart/2005/8/layout/lProcess2"/>
    <dgm:cxn modelId="{8FF38CF9-0F0B-46D3-85EC-C3B9A70A4AE9}" type="presParOf" srcId="{30F67615-247F-4217-A3E3-D8D737D65C87}" destId="{C990FD37-F42E-4D71-AABF-F875FC846092}" srcOrd="0" destOrd="0" presId="urn:microsoft.com/office/officeart/2005/8/layout/lProcess2"/>
    <dgm:cxn modelId="{6438AB40-81BB-4248-83C1-D05FE4EFD3B1}" type="presParOf" srcId="{30F67615-247F-4217-A3E3-D8D737D65C87}" destId="{F7462659-E1D0-4593-ABC1-01BA2B847680}" srcOrd="1" destOrd="0" presId="urn:microsoft.com/office/officeart/2005/8/layout/lProcess2"/>
    <dgm:cxn modelId="{2483115E-2CD8-44DA-BF41-8352E2391256}" type="presParOf" srcId="{30F67615-247F-4217-A3E3-D8D737D65C87}" destId="{DF5ECF01-7C6C-4BBB-87C0-23579EF4F9A7}" srcOrd="2" destOrd="0" presId="urn:microsoft.com/office/officeart/2005/8/layout/lProcess2"/>
    <dgm:cxn modelId="{20BD5BE8-3B9E-42AD-9EE4-8DDDA11D376C}" type="presParOf" srcId="{DF5ECF01-7C6C-4BBB-87C0-23579EF4F9A7}" destId="{88D66F99-2EA0-4557-8B60-7CE2033EA5BD}" srcOrd="0" destOrd="0" presId="urn:microsoft.com/office/officeart/2005/8/layout/lProcess2"/>
    <dgm:cxn modelId="{4E776F4F-AE09-40D7-9CE6-00BFC64E281B}" type="presParOf" srcId="{88D66F99-2EA0-4557-8B60-7CE2033EA5BD}" destId="{B4A9962A-51D5-4060-8889-738CC35C7B1C}" srcOrd="0" destOrd="0" presId="urn:microsoft.com/office/officeart/2005/8/layout/lProcess2"/>
    <dgm:cxn modelId="{0FEDF76F-23BE-47A3-A6B2-F0F636A232AD}" type="presParOf" srcId="{88D66F99-2EA0-4557-8B60-7CE2033EA5BD}" destId="{49C369B3-E9A9-430D-AAE0-1FE8FF28F400}" srcOrd="1" destOrd="0" presId="urn:microsoft.com/office/officeart/2005/8/layout/lProcess2"/>
    <dgm:cxn modelId="{79935EAD-2F39-4E62-94FE-9095F6C90D98}" type="presParOf" srcId="{88D66F99-2EA0-4557-8B60-7CE2033EA5BD}" destId="{0B067C7C-B3F2-4707-A5B5-A345D9629E25}" srcOrd="2" destOrd="0" presId="urn:microsoft.com/office/officeart/2005/8/layout/lProcess2"/>
    <dgm:cxn modelId="{28783F0E-AF81-43F9-BB55-21D8E92BC03B}" type="presParOf" srcId="{88D66F99-2EA0-4557-8B60-7CE2033EA5BD}" destId="{B6799E02-6292-420A-8E81-2E062A31283B}" srcOrd="3" destOrd="0" presId="urn:microsoft.com/office/officeart/2005/8/layout/lProcess2"/>
    <dgm:cxn modelId="{B6085603-4757-4DB9-AC17-C0C121D821F1}" type="presParOf" srcId="{88D66F99-2EA0-4557-8B60-7CE2033EA5BD}" destId="{4B317C83-3190-4F13-B477-8C10CEFCFEC1}"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8D2A4-8139-468B-9A2C-A30374C76233}">
      <dsp:nvSpPr>
        <dsp:cNvPr id="0" name=""/>
        <dsp:cNvSpPr/>
      </dsp:nvSpPr>
      <dsp:spPr>
        <a:xfrm>
          <a:off x="2314" y="0"/>
          <a:ext cx="2271377" cy="431409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Criminal Offenses</a:t>
          </a:r>
        </a:p>
      </dsp:txBody>
      <dsp:txXfrm>
        <a:off x="2314" y="0"/>
        <a:ext cx="2271377" cy="1294227"/>
      </dsp:txXfrm>
    </dsp:sp>
    <dsp:sp modelId="{0B677501-2F41-4324-8CDF-F36D0A641953}">
      <dsp:nvSpPr>
        <dsp:cNvPr id="0" name=""/>
        <dsp:cNvSpPr/>
      </dsp:nvSpPr>
      <dsp:spPr>
        <a:xfrm>
          <a:off x="229452" y="1296860"/>
          <a:ext cx="1817102" cy="353258"/>
        </a:xfrm>
        <a:prstGeom prst="roundRect">
          <a:avLst>
            <a:gd name="adj" fmla="val 1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Criminal Homicide</a:t>
          </a:r>
        </a:p>
      </dsp:txBody>
      <dsp:txXfrm>
        <a:off x="239799" y="1307207"/>
        <a:ext cx="1796408" cy="332564"/>
      </dsp:txXfrm>
    </dsp:sp>
    <dsp:sp modelId="{7BC75787-0C7A-433B-A37A-9C0DF9051A38}">
      <dsp:nvSpPr>
        <dsp:cNvPr id="0" name=""/>
        <dsp:cNvSpPr/>
      </dsp:nvSpPr>
      <dsp:spPr>
        <a:xfrm>
          <a:off x="229452" y="1704466"/>
          <a:ext cx="1817102" cy="353258"/>
        </a:xfrm>
        <a:prstGeom prst="roundRect">
          <a:avLst>
            <a:gd name="adj" fmla="val 10000"/>
          </a:avLst>
        </a:prstGeom>
        <a:solidFill>
          <a:schemeClr val="accent4">
            <a:hueOff val="282559"/>
            <a:satOff val="1070"/>
            <a:lumOff val="-6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Sex Offenses</a:t>
          </a:r>
        </a:p>
      </dsp:txBody>
      <dsp:txXfrm>
        <a:off x="239799" y="1714813"/>
        <a:ext cx="1796408" cy="332564"/>
      </dsp:txXfrm>
    </dsp:sp>
    <dsp:sp modelId="{82DB192E-1F28-4CA8-AD41-50AB4F5A7CDC}">
      <dsp:nvSpPr>
        <dsp:cNvPr id="0" name=""/>
        <dsp:cNvSpPr/>
      </dsp:nvSpPr>
      <dsp:spPr>
        <a:xfrm>
          <a:off x="229452" y="2112072"/>
          <a:ext cx="1817102" cy="353258"/>
        </a:xfrm>
        <a:prstGeom prst="roundRect">
          <a:avLst>
            <a:gd name="adj" fmla="val 10000"/>
          </a:avLst>
        </a:prstGeom>
        <a:solidFill>
          <a:schemeClr val="accent4">
            <a:hueOff val="565119"/>
            <a:satOff val="2139"/>
            <a:lumOff val="-13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Robbery</a:t>
          </a:r>
        </a:p>
      </dsp:txBody>
      <dsp:txXfrm>
        <a:off x="239799" y="2122419"/>
        <a:ext cx="1796408" cy="332564"/>
      </dsp:txXfrm>
    </dsp:sp>
    <dsp:sp modelId="{29B28EA7-A04E-4976-B21E-620E7F5E2E7F}">
      <dsp:nvSpPr>
        <dsp:cNvPr id="0" name=""/>
        <dsp:cNvSpPr/>
      </dsp:nvSpPr>
      <dsp:spPr>
        <a:xfrm>
          <a:off x="229452" y="2519678"/>
          <a:ext cx="1817102" cy="353258"/>
        </a:xfrm>
        <a:prstGeom prst="roundRect">
          <a:avLst>
            <a:gd name="adj" fmla="val 10000"/>
          </a:avLst>
        </a:prstGeom>
        <a:solidFill>
          <a:schemeClr val="accent4">
            <a:hueOff val="847678"/>
            <a:satOff val="3209"/>
            <a:lumOff val="-20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Aggravated Assault</a:t>
          </a:r>
        </a:p>
      </dsp:txBody>
      <dsp:txXfrm>
        <a:off x="239799" y="2530025"/>
        <a:ext cx="1796408" cy="332564"/>
      </dsp:txXfrm>
    </dsp:sp>
    <dsp:sp modelId="{7E66DEB5-0051-4BFC-A3FA-70E7020D6539}">
      <dsp:nvSpPr>
        <dsp:cNvPr id="0" name=""/>
        <dsp:cNvSpPr/>
      </dsp:nvSpPr>
      <dsp:spPr>
        <a:xfrm>
          <a:off x="229452" y="2927284"/>
          <a:ext cx="1817102" cy="353258"/>
        </a:xfrm>
        <a:prstGeom prst="roundRect">
          <a:avLst>
            <a:gd name="adj" fmla="val 10000"/>
          </a:avLst>
        </a:prstGeom>
        <a:solidFill>
          <a:schemeClr val="accent4">
            <a:hueOff val="1130238"/>
            <a:satOff val="4278"/>
            <a:lumOff val="-27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Burglary</a:t>
          </a:r>
        </a:p>
      </dsp:txBody>
      <dsp:txXfrm>
        <a:off x="239799" y="2937631"/>
        <a:ext cx="1796408" cy="332564"/>
      </dsp:txXfrm>
    </dsp:sp>
    <dsp:sp modelId="{13E4B842-1E5C-4535-B737-AA8C35E816CC}">
      <dsp:nvSpPr>
        <dsp:cNvPr id="0" name=""/>
        <dsp:cNvSpPr/>
      </dsp:nvSpPr>
      <dsp:spPr>
        <a:xfrm>
          <a:off x="229452" y="3334890"/>
          <a:ext cx="1817102" cy="353258"/>
        </a:xfrm>
        <a:prstGeom prst="roundRect">
          <a:avLst>
            <a:gd name="adj" fmla="val 10000"/>
          </a:avLst>
        </a:prstGeom>
        <a:solidFill>
          <a:schemeClr val="accent4">
            <a:hueOff val="1412797"/>
            <a:satOff val="5348"/>
            <a:lumOff val="-346"/>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Motor Vehicle Theft</a:t>
          </a:r>
        </a:p>
      </dsp:txBody>
      <dsp:txXfrm>
        <a:off x="239799" y="3345237"/>
        <a:ext cx="1796408" cy="332564"/>
      </dsp:txXfrm>
    </dsp:sp>
    <dsp:sp modelId="{48E67DB8-27B2-4936-ACE8-999DAFB0600B}">
      <dsp:nvSpPr>
        <dsp:cNvPr id="0" name=""/>
        <dsp:cNvSpPr/>
      </dsp:nvSpPr>
      <dsp:spPr>
        <a:xfrm>
          <a:off x="229452" y="3742495"/>
          <a:ext cx="1817102" cy="353258"/>
        </a:xfrm>
        <a:prstGeom prst="roundRect">
          <a:avLst>
            <a:gd name="adj" fmla="val 10000"/>
          </a:avLst>
        </a:prstGeom>
        <a:solidFill>
          <a:schemeClr val="accent4">
            <a:hueOff val="1695356"/>
            <a:satOff val="6417"/>
            <a:lumOff val="-415"/>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Arson</a:t>
          </a:r>
        </a:p>
      </dsp:txBody>
      <dsp:txXfrm>
        <a:off x="239799" y="3752842"/>
        <a:ext cx="1796408" cy="332564"/>
      </dsp:txXfrm>
    </dsp:sp>
    <dsp:sp modelId="{917A81F0-BEBF-43BA-8979-EF9EC8DBFA37}">
      <dsp:nvSpPr>
        <dsp:cNvPr id="0" name=""/>
        <dsp:cNvSpPr/>
      </dsp:nvSpPr>
      <dsp:spPr>
        <a:xfrm>
          <a:off x="2444045" y="0"/>
          <a:ext cx="2271377" cy="431409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Hate Crimes</a:t>
          </a:r>
        </a:p>
      </dsp:txBody>
      <dsp:txXfrm>
        <a:off x="2444045" y="0"/>
        <a:ext cx="2271377" cy="1294227"/>
      </dsp:txXfrm>
    </dsp:sp>
    <dsp:sp modelId="{DE24D235-230A-4500-B3AC-D98F081C61D4}">
      <dsp:nvSpPr>
        <dsp:cNvPr id="0" name=""/>
        <dsp:cNvSpPr/>
      </dsp:nvSpPr>
      <dsp:spPr>
        <a:xfrm>
          <a:off x="2671183" y="1295043"/>
          <a:ext cx="1817102" cy="499080"/>
        </a:xfrm>
        <a:prstGeom prst="roundRect">
          <a:avLst>
            <a:gd name="adj" fmla="val 10000"/>
          </a:avLst>
        </a:prstGeom>
        <a:solidFill>
          <a:schemeClr val="accent4">
            <a:hueOff val="1977916"/>
            <a:satOff val="7487"/>
            <a:lumOff val="-485"/>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Crimes in the criminal offenses column plus:</a:t>
          </a:r>
        </a:p>
      </dsp:txBody>
      <dsp:txXfrm>
        <a:off x="2685801" y="1309661"/>
        <a:ext cx="1787866" cy="469844"/>
      </dsp:txXfrm>
    </dsp:sp>
    <dsp:sp modelId="{25C67EDE-FFB7-4F04-AB09-A3D51BAA0D27}">
      <dsp:nvSpPr>
        <dsp:cNvPr id="0" name=""/>
        <dsp:cNvSpPr/>
      </dsp:nvSpPr>
      <dsp:spPr>
        <a:xfrm>
          <a:off x="2671183" y="1870905"/>
          <a:ext cx="1817102" cy="499080"/>
        </a:xfrm>
        <a:prstGeom prst="roundRect">
          <a:avLst>
            <a:gd name="adj" fmla="val 10000"/>
          </a:avLst>
        </a:prstGeom>
        <a:solidFill>
          <a:schemeClr val="accent4">
            <a:hueOff val="2260475"/>
            <a:satOff val="8556"/>
            <a:lumOff val="-554"/>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Larceny Theft</a:t>
          </a:r>
        </a:p>
      </dsp:txBody>
      <dsp:txXfrm>
        <a:off x="2685801" y="1885523"/>
        <a:ext cx="1787866" cy="469844"/>
      </dsp:txXfrm>
    </dsp:sp>
    <dsp:sp modelId="{20B4C02A-8625-4E7E-9AEF-613F692BF6E4}">
      <dsp:nvSpPr>
        <dsp:cNvPr id="0" name=""/>
        <dsp:cNvSpPr/>
      </dsp:nvSpPr>
      <dsp:spPr>
        <a:xfrm>
          <a:off x="2671183" y="2446767"/>
          <a:ext cx="1817102" cy="499080"/>
        </a:xfrm>
        <a:prstGeom prst="roundRect">
          <a:avLst>
            <a:gd name="adj" fmla="val 10000"/>
          </a:avLst>
        </a:prstGeom>
        <a:solidFill>
          <a:schemeClr val="accent4">
            <a:hueOff val="2543035"/>
            <a:satOff val="9626"/>
            <a:lumOff val="-62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Simple Assault</a:t>
          </a:r>
        </a:p>
      </dsp:txBody>
      <dsp:txXfrm>
        <a:off x="2685801" y="2461385"/>
        <a:ext cx="1787866" cy="469844"/>
      </dsp:txXfrm>
    </dsp:sp>
    <dsp:sp modelId="{10CDCD50-8ADF-4592-8E00-0AD3827E5F87}">
      <dsp:nvSpPr>
        <dsp:cNvPr id="0" name=""/>
        <dsp:cNvSpPr/>
      </dsp:nvSpPr>
      <dsp:spPr>
        <a:xfrm>
          <a:off x="2671183" y="3022629"/>
          <a:ext cx="1817102" cy="499080"/>
        </a:xfrm>
        <a:prstGeom prst="roundRect">
          <a:avLst>
            <a:gd name="adj" fmla="val 10000"/>
          </a:avLst>
        </a:prstGeom>
        <a:solidFill>
          <a:schemeClr val="accent4">
            <a:hueOff val="2825594"/>
            <a:satOff val="10695"/>
            <a:lumOff val="-69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Intimidation</a:t>
          </a:r>
        </a:p>
      </dsp:txBody>
      <dsp:txXfrm>
        <a:off x="2685801" y="3037247"/>
        <a:ext cx="1787866" cy="469844"/>
      </dsp:txXfrm>
    </dsp:sp>
    <dsp:sp modelId="{AADA1975-4B20-4738-947C-E231E95588C0}">
      <dsp:nvSpPr>
        <dsp:cNvPr id="0" name=""/>
        <dsp:cNvSpPr/>
      </dsp:nvSpPr>
      <dsp:spPr>
        <a:xfrm>
          <a:off x="2671183" y="3598490"/>
          <a:ext cx="1817102" cy="499080"/>
        </a:xfrm>
        <a:prstGeom prst="roundRect">
          <a:avLst>
            <a:gd name="adj" fmla="val 10000"/>
          </a:avLst>
        </a:prstGeom>
        <a:solidFill>
          <a:schemeClr val="accent4">
            <a:hueOff val="3108154"/>
            <a:satOff val="11765"/>
            <a:lumOff val="-76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Destruction, damage, or vandalism of property</a:t>
          </a:r>
        </a:p>
      </dsp:txBody>
      <dsp:txXfrm>
        <a:off x="2685801" y="3613108"/>
        <a:ext cx="1787866" cy="469844"/>
      </dsp:txXfrm>
    </dsp:sp>
    <dsp:sp modelId="{4B4A67C6-D8E6-4EEE-9EAD-71814C96BFB6}">
      <dsp:nvSpPr>
        <dsp:cNvPr id="0" name=""/>
        <dsp:cNvSpPr/>
      </dsp:nvSpPr>
      <dsp:spPr>
        <a:xfrm>
          <a:off x="4885776" y="0"/>
          <a:ext cx="2271377" cy="431409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VAWA Offenses</a:t>
          </a:r>
        </a:p>
      </dsp:txBody>
      <dsp:txXfrm>
        <a:off x="4885776" y="0"/>
        <a:ext cx="2271377" cy="1294227"/>
      </dsp:txXfrm>
    </dsp:sp>
    <dsp:sp modelId="{FA96116B-80C7-4668-B4B7-551DD31995CC}">
      <dsp:nvSpPr>
        <dsp:cNvPr id="0" name=""/>
        <dsp:cNvSpPr/>
      </dsp:nvSpPr>
      <dsp:spPr>
        <a:xfrm>
          <a:off x="5112914" y="1294596"/>
          <a:ext cx="1817102" cy="847546"/>
        </a:xfrm>
        <a:prstGeom prst="roundRect">
          <a:avLst>
            <a:gd name="adj" fmla="val 10000"/>
          </a:avLst>
        </a:prstGeom>
        <a:solidFill>
          <a:schemeClr val="accent4">
            <a:hueOff val="3390713"/>
            <a:satOff val="12834"/>
            <a:lumOff val="-83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Domestic Violence</a:t>
          </a:r>
        </a:p>
      </dsp:txBody>
      <dsp:txXfrm>
        <a:off x="5137738" y="1319420"/>
        <a:ext cx="1767454" cy="797898"/>
      </dsp:txXfrm>
    </dsp:sp>
    <dsp:sp modelId="{1421BCA8-216B-4C57-9F78-D61A0B06986A}">
      <dsp:nvSpPr>
        <dsp:cNvPr id="0" name=""/>
        <dsp:cNvSpPr/>
      </dsp:nvSpPr>
      <dsp:spPr>
        <a:xfrm>
          <a:off x="5112914" y="2272534"/>
          <a:ext cx="1817102" cy="847546"/>
        </a:xfrm>
        <a:prstGeom prst="roundRect">
          <a:avLst>
            <a:gd name="adj" fmla="val 10000"/>
          </a:avLst>
        </a:prstGeom>
        <a:solidFill>
          <a:schemeClr val="accent4">
            <a:hueOff val="3673272"/>
            <a:satOff val="13904"/>
            <a:lumOff val="-9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Dating Violence</a:t>
          </a:r>
        </a:p>
      </dsp:txBody>
      <dsp:txXfrm>
        <a:off x="5137738" y="2297358"/>
        <a:ext cx="1767454" cy="797898"/>
      </dsp:txXfrm>
    </dsp:sp>
    <dsp:sp modelId="{B87407D2-F840-45E7-8502-170BB4E809D7}">
      <dsp:nvSpPr>
        <dsp:cNvPr id="0" name=""/>
        <dsp:cNvSpPr/>
      </dsp:nvSpPr>
      <dsp:spPr>
        <a:xfrm>
          <a:off x="5112914" y="3250472"/>
          <a:ext cx="1817102" cy="847546"/>
        </a:xfrm>
        <a:prstGeom prst="roundRect">
          <a:avLst>
            <a:gd name="adj" fmla="val 10000"/>
          </a:avLst>
        </a:prstGeom>
        <a:solidFill>
          <a:schemeClr val="accent4">
            <a:hueOff val="3955832"/>
            <a:satOff val="14973"/>
            <a:lumOff val="-96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Stalking</a:t>
          </a:r>
        </a:p>
      </dsp:txBody>
      <dsp:txXfrm>
        <a:off x="5137738" y="3275296"/>
        <a:ext cx="1767454" cy="797898"/>
      </dsp:txXfrm>
    </dsp:sp>
    <dsp:sp modelId="{C990FD37-F42E-4D71-AABF-F875FC846092}">
      <dsp:nvSpPr>
        <dsp:cNvPr id="0" name=""/>
        <dsp:cNvSpPr/>
      </dsp:nvSpPr>
      <dsp:spPr>
        <a:xfrm>
          <a:off x="7327507" y="0"/>
          <a:ext cx="2271377" cy="431409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Arrests &amp; Referrals</a:t>
          </a:r>
        </a:p>
      </dsp:txBody>
      <dsp:txXfrm>
        <a:off x="7327507" y="0"/>
        <a:ext cx="2271377" cy="1294227"/>
      </dsp:txXfrm>
    </dsp:sp>
    <dsp:sp modelId="{B4A9962A-51D5-4060-8889-738CC35C7B1C}">
      <dsp:nvSpPr>
        <dsp:cNvPr id="0" name=""/>
        <dsp:cNvSpPr/>
      </dsp:nvSpPr>
      <dsp:spPr>
        <a:xfrm>
          <a:off x="7554645" y="1294596"/>
          <a:ext cx="1817102" cy="847546"/>
        </a:xfrm>
        <a:prstGeom prst="roundRect">
          <a:avLst>
            <a:gd name="adj" fmla="val 10000"/>
          </a:avLst>
        </a:prstGeom>
        <a:solidFill>
          <a:schemeClr val="accent4">
            <a:hueOff val="4238391"/>
            <a:satOff val="16043"/>
            <a:lumOff val="-103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Weapons Law Violations</a:t>
          </a:r>
        </a:p>
      </dsp:txBody>
      <dsp:txXfrm>
        <a:off x="7579469" y="1319420"/>
        <a:ext cx="1767454" cy="797898"/>
      </dsp:txXfrm>
    </dsp:sp>
    <dsp:sp modelId="{0B067C7C-B3F2-4707-A5B5-A345D9629E25}">
      <dsp:nvSpPr>
        <dsp:cNvPr id="0" name=""/>
        <dsp:cNvSpPr/>
      </dsp:nvSpPr>
      <dsp:spPr>
        <a:xfrm>
          <a:off x="7554645" y="2272534"/>
          <a:ext cx="1817102" cy="847546"/>
        </a:xfrm>
        <a:prstGeom prst="roundRect">
          <a:avLst>
            <a:gd name="adj" fmla="val 10000"/>
          </a:avLst>
        </a:prstGeom>
        <a:solidFill>
          <a:schemeClr val="accent4">
            <a:hueOff val="4520950"/>
            <a:satOff val="17112"/>
            <a:lumOff val="-110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Drug Law Violations</a:t>
          </a:r>
        </a:p>
      </dsp:txBody>
      <dsp:txXfrm>
        <a:off x="7579469" y="2297358"/>
        <a:ext cx="1767454" cy="797898"/>
      </dsp:txXfrm>
    </dsp:sp>
    <dsp:sp modelId="{4B317C83-3190-4F13-B477-8C10CEFCFEC1}">
      <dsp:nvSpPr>
        <dsp:cNvPr id="0" name=""/>
        <dsp:cNvSpPr/>
      </dsp:nvSpPr>
      <dsp:spPr>
        <a:xfrm>
          <a:off x="7554645" y="3250472"/>
          <a:ext cx="1817102" cy="847546"/>
        </a:xfrm>
        <a:prstGeom prst="roundRect">
          <a:avLst>
            <a:gd name="adj" fmla="val 10000"/>
          </a:avLst>
        </a:prstGeom>
        <a:solidFill>
          <a:schemeClr val="accent4">
            <a:hueOff val="4803510"/>
            <a:satOff val="18182"/>
            <a:lumOff val="-117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Liquor Law Violations</a:t>
          </a:r>
        </a:p>
      </dsp:txBody>
      <dsp:txXfrm>
        <a:off x="7579469" y="3275296"/>
        <a:ext cx="1767454" cy="79789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C29DF-91BA-460B-B237-240E219C4FA8}"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EDA6C-BAB5-4520-84EB-7F4DC0332C67}" type="slidenum">
              <a:rPr lang="en-US" smtClean="0"/>
              <a:t>‹#›</a:t>
            </a:fld>
            <a:endParaRPr lang="en-US"/>
          </a:p>
        </p:txBody>
      </p:sp>
    </p:spTree>
    <p:extLst>
      <p:ext uri="{BB962C8B-B14F-4D97-AF65-F5344CB8AC3E}">
        <p14:creationId xmlns:p14="http://schemas.microsoft.com/office/powerpoint/2010/main" val="73765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a:p>
          <a:p>
            <a:pPr marL="530352" lvl="1" indent="0">
              <a:buNone/>
            </a:pPr>
            <a:r>
              <a:rPr lang="en-US" u="sng"/>
              <a:t>Examples of CSAs</a:t>
            </a:r>
            <a:r>
              <a:rPr lang="en-US"/>
              <a:t>: RA’s, Director’s of Housing/Residence Life, Directors of Greek 	Life, Student Resolutions, Coaches, Athletic Directors, Faculty Advisors, Landmark</a:t>
            </a:r>
            <a:r>
              <a:rPr lang="en-US" baseline="0"/>
              <a:t> Security, etc.</a:t>
            </a:r>
            <a:endParaRPr lang="en-US"/>
          </a:p>
          <a:p>
            <a:endParaRPr lang="en-US"/>
          </a:p>
        </p:txBody>
      </p:sp>
      <p:sp>
        <p:nvSpPr>
          <p:cNvPr id="4" name="Slide Number Placeholder 3"/>
          <p:cNvSpPr>
            <a:spLocks noGrp="1"/>
          </p:cNvSpPr>
          <p:nvPr>
            <p:ph type="sldNum" sz="quarter" idx="10"/>
          </p:nvPr>
        </p:nvSpPr>
        <p:spPr/>
        <p:txBody>
          <a:bodyPr/>
          <a:lstStyle/>
          <a:p>
            <a:fld id="{63EEDA6C-BAB5-4520-84EB-7F4DC0332C67}" type="slidenum">
              <a:rPr lang="en-US" smtClean="0"/>
              <a:t>4</a:t>
            </a:fld>
            <a:endParaRPr lang="en-US"/>
          </a:p>
        </p:txBody>
      </p:sp>
    </p:spTree>
    <p:extLst>
      <p:ext uri="{BB962C8B-B14F-4D97-AF65-F5344CB8AC3E}">
        <p14:creationId xmlns:p14="http://schemas.microsoft.com/office/powerpoint/2010/main" val="775467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Pastoral and counseling staff must</a:t>
            </a:r>
            <a:r>
              <a:rPr lang="en-US" baseline="0"/>
              <a:t> be working in that capacity.</a:t>
            </a:r>
            <a:endParaRPr lang="en-US"/>
          </a:p>
        </p:txBody>
      </p:sp>
      <p:sp>
        <p:nvSpPr>
          <p:cNvPr id="4" name="Slide Number Placeholder 3"/>
          <p:cNvSpPr>
            <a:spLocks noGrp="1"/>
          </p:cNvSpPr>
          <p:nvPr>
            <p:ph type="sldNum" sz="quarter" idx="10"/>
          </p:nvPr>
        </p:nvSpPr>
        <p:spPr/>
        <p:txBody>
          <a:bodyPr/>
          <a:lstStyle/>
          <a:p>
            <a:fld id="{63EEDA6C-BAB5-4520-84EB-7F4DC0332C67}" type="slidenum">
              <a:rPr lang="en-US" smtClean="0"/>
              <a:t>5</a:t>
            </a:fld>
            <a:endParaRPr lang="en-US"/>
          </a:p>
        </p:txBody>
      </p:sp>
    </p:spTree>
    <p:extLst>
      <p:ext uri="{BB962C8B-B14F-4D97-AF65-F5344CB8AC3E}">
        <p14:creationId xmlns:p14="http://schemas.microsoft.com/office/powerpoint/2010/main" val="980978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a responsibility to notify our campus</a:t>
            </a:r>
            <a:r>
              <a:rPr lang="en-US" baseline="0"/>
              <a:t> community within a reasonable time frame about situations that may impact health and safety.</a:t>
            </a:r>
            <a:endParaRPr lang="en-US"/>
          </a:p>
        </p:txBody>
      </p:sp>
      <p:sp>
        <p:nvSpPr>
          <p:cNvPr id="4" name="Slide Number Placeholder 3"/>
          <p:cNvSpPr>
            <a:spLocks noGrp="1"/>
          </p:cNvSpPr>
          <p:nvPr>
            <p:ph type="sldNum" sz="quarter" idx="10"/>
          </p:nvPr>
        </p:nvSpPr>
        <p:spPr/>
        <p:txBody>
          <a:bodyPr/>
          <a:lstStyle/>
          <a:p>
            <a:fld id="{63EEDA6C-BAB5-4520-84EB-7F4DC0332C67}" type="slidenum">
              <a:rPr lang="en-US" smtClean="0"/>
              <a:t>6</a:t>
            </a:fld>
            <a:endParaRPr lang="en-US"/>
          </a:p>
        </p:txBody>
      </p:sp>
    </p:spTree>
    <p:extLst>
      <p:ext uri="{BB962C8B-B14F-4D97-AF65-F5344CB8AC3E}">
        <p14:creationId xmlns:p14="http://schemas.microsoft.com/office/powerpoint/2010/main" val="3811066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6DC72A5-F896-4370-A66D-0A297BFEFCE5}" type="datetimeFigureOut">
              <a:rPr lang="en-US" smtClean="0"/>
              <a:t>9/9/2021</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EC4D159-DF26-4494-981B-0B6DBAD60EA5}"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46179995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DC72A5-F896-4370-A66D-0A297BFEFCE5}"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4D159-DF26-4494-981B-0B6DBAD60EA5}" type="slidenum">
              <a:rPr lang="en-US" smtClean="0"/>
              <a:t>‹#›</a:t>
            </a:fld>
            <a:endParaRPr lang="en-US"/>
          </a:p>
        </p:txBody>
      </p:sp>
    </p:spTree>
    <p:extLst>
      <p:ext uri="{BB962C8B-B14F-4D97-AF65-F5344CB8AC3E}">
        <p14:creationId xmlns:p14="http://schemas.microsoft.com/office/powerpoint/2010/main" val="259966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DC72A5-F896-4370-A66D-0A297BFEFCE5}"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4D159-DF26-4494-981B-0B6DBAD60EA5}" type="slidenum">
              <a:rPr lang="en-US" smtClean="0"/>
              <a:t>‹#›</a:t>
            </a:fld>
            <a:endParaRPr lang="en-US"/>
          </a:p>
        </p:txBody>
      </p:sp>
    </p:spTree>
    <p:extLst>
      <p:ext uri="{BB962C8B-B14F-4D97-AF65-F5344CB8AC3E}">
        <p14:creationId xmlns:p14="http://schemas.microsoft.com/office/powerpoint/2010/main" val="3783103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DC72A5-F896-4370-A66D-0A297BFEFCE5}"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4D159-DF26-4494-981B-0B6DBAD60EA5}" type="slidenum">
              <a:rPr lang="en-US" smtClean="0"/>
              <a:t>‹#›</a:t>
            </a:fld>
            <a:endParaRPr lang="en-US"/>
          </a:p>
        </p:txBody>
      </p:sp>
    </p:spTree>
    <p:extLst>
      <p:ext uri="{BB962C8B-B14F-4D97-AF65-F5344CB8AC3E}">
        <p14:creationId xmlns:p14="http://schemas.microsoft.com/office/powerpoint/2010/main" val="208201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6DC72A5-F896-4370-A66D-0A297BFEFCE5}" type="datetimeFigureOut">
              <a:rPr lang="en-US" smtClean="0"/>
              <a:t>9/9/2021</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EC4D159-DF26-4494-981B-0B6DBAD60EA5}"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0971481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DC72A5-F896-4370-A66D-0A297BFEFCE5}"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4D159-DF26-4494-981B-0B6DBAD60EA5}" type="slidenum">
              <a:rPr lang="en-US" smtClean="0"/>
              <a:t>‹#›</a:t>
            </a:fld>
            <a:endParaRPr lang="en-US"/>
          </a:p>
        </p:txBody>
      </p:sp>
    </p:spTree>
    <p:extLst>
      <p:ext uri="{BB962C8B-B14F-4D97-AF65-F5344CB8AC3E}">
        <p14:creationId xmlns:p14="http://schemas.microsoft.com/office/powerpoint/2010/main" val="3396978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DC72A5-F896-4370-A66D-0A297BFEFCE5}" type="datetimeFigureOut">
              <a:rPr lang="en-US" smtClean="0"/>
              <a:t>9/9/2021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C4D159-DF26-4494-981B-0B6DBAD60EA5}" type="slidenum">
              <a:rPr lang="en-US" smtClean="0"/>
              <a:t>‹#›</a:t>
            </a:fld>
            <a:endParaRPr lang="en-US"/>
          </a:p>
        </p:txBody>
      </p:sp>
    </p:spTree>
    <p:extLst>
      <p:ext uri="{BB962C8B-B14F-4D97-AF65-F5344CB8AC3E}">
        <p14:creationId xmlns:p14="http://schemas.microsoft.com/office/powerpoint/2010/main" val="41033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DC72A5-F896-4370-A66D-0A297BFEFCE5}" type="datetimeFigureOut">
              <a:rPr lang="en-US" smtClean="0"/>
              <a:t>9/9/2021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C4D159-DF26-4494-981B-0B6DBAD60EA5}" type="slidenum">
              <a:rPr lang="en-US" smtClean="0"/>
              <a:t>‹#›</a:t>
            </a:fld>
            <a:endParaRPr lang="en-US"/>
          </a:p>
        </p:txBody>
      </p:sp>
    </p:spTree>
    <p:extLst>
      <p:ext uri="{BB962C8B-B14F-4D97-AF65-F5344CB8AC3E}">
        <p14:creationId xmlns:p14="http://schemas.microsoft.com/office/powerpoint/2010/main" val="81129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C72A5-F896-4370-A66D-0A297BFEFCE5}" type="datetimeFigureOut">
              <a:rPr lang="en-US" smtClean="0"/>
              <a:t>9/9/2021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C4D159-DF26-4494-981B-0B6DBAD60EA5}" type="slidenum">
              <a:rPr lang="en-US" smtClean="0"/>
              <a:t>‹#›</a:t>
            </a:fld>
            <a:endParaRPr lang="en-US"/>
          </a:p>
        </p:txBody>
      </p:sp>
    </p:spTree>
    <p:extLst>
      <p:ext uri="{BB962C8B-B14F-4D97-AF65-F5344CB8AC3E}">
        <p14:creationId xmlns:p14="http://schemas.microsoft.com/office/powerpoint/2010/main" val="190557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6DC72A5-F896-4370-A66D-0A297BFEFCE5}" type="datetimeFigureOut">
              <a:rPr lang="en-US" smtClean="0"/>
              <a:t>9/9/2021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EC4D159-DF26-4494-981B-0B6DBAD60EA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34014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6DC72A5-F896-4370-A66D-0A297BFEFCE5}" type="datetimeFigureOut">
              <a:rPr lang="en-US" smtClean="0"/>
              <a:t>9/9/2021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EC4D159-DF26-4494-981B-0B6DBAD60EA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615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6DC72A5-F896-4370-A66D-0A297BFEFCE5}" type="datetimeFigureOut">
              <a:rPr lang="en-US" smtClean="0"/>
              <a:t>9/9/2021</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EC4D159-DF26-4494-981B-0B6DBAD60EA5}"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2575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m.maxient.com/reportingform.php?ColoradoStateUniv&amp;layout_id=126" TargetMode="External"/><Relationship Id="rId2" Type="http://schemas.openxmlformats.org/officeDocument/2006/relationships/hyperlink" Target="https://cm.maxient.com/reportingform.php?ColoradoStateUniv&amp;layout_id=12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Rebecca.S.Miller@colostate.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5947B8-1EAB-4309-BB6C-3817766DD602}"/>
              </a:ext>
            </a:extLst>
          </p:cNvPr>
          <p:cNvPicPr>
            <a:picLocks noChangeAspect="1"/>
          </p:cNvPicPr>
          <p:nvPr/>
        </p:nvPicPr>
        <p:blipFill rotWithShape="1">
          <a:blip r:embed="rId2">
            <a:extLst>
              <a:ext uri="{28A0092B-C50C-407E-A947-70E740481C1C}">
                <a14:useLocalDpi xmlns:a14="http://schemas.microsoft.com/office/drawing/2010/main" val="0"/>
              </a:ext>
            </a:extLst>
          </a:blip>
          <a:srcRect l="33428" r="815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2" name="Title 1">
            <a:extLst>
              <a:ext uri="{FF2B5EF4-FFF2-40B4-BE49-F238E27FC236}">
                <a16:creationId xmlns:a16="http://schemas.microsoft.com/office/drawing/2014/main" id="{8CF1976E-B38F-4E88-A9A0-684493D92E06}"/>
              </a:ext>
            </a:extLst>
          </p:cNvPr>
          <p:cNvSpPr>
            <a:spLocks noGrp="1"/>
          </p:cNvSpPr>
          <p:nvPr>
            <p:ph type="ctrTitle"/>
          </p:nvPr>
        </p:nvSpPr>
        <p:spPr>
          <a:xfrm>
            <a:off x="5897461" y="1887524"/>
            <a:ext cx="5159229" cy="2491530"/>
          </a:xfrm>
        </p:spPr>
        <p:txBody>
          <a:bodyPr anchor="b">
            <a:normAutofit/>
          </a:bodyPr>
          <a:lstStyle/>
          <a:p>
            <a:r>
              <a:rPr lang="en-US" sz="4000">
                <a:latin typeface="Perpetua" panose="02020502060401020303" pitchFamily="18" charset="0"/>
              </a:rPr>
              <a:t>Colorado State University</a:t>
            </a:r>
            <a:br>
              <a:rPr lang="en-US" sz="4000">
                <a:latin typeface="Perpetua" panose="02020502060401020303" pitchFamily="18" charset="0"/>
              </a:rPr>
            </a:br>
            <a:br>
              <a:rPr lang="en-US" sz="4000">
                <a:latin typeface="Perpetua" panose="02020502060401020303" pitchFamily="18" charset="0"/>
              </a:rPr>
            </a:br>
            <a:r>
              <a:rPr lang="en-US" sz="4000">
                <a:latin typeface="Perpetua" panose="02020502060401020303" pitchFamily="18" charset="0"/>
              </a:rPr>
              <a:t>CSA Training</a:t>
            </a:r>
          </a:p>
        </p:txBody>
      </p:sp>
    </p:spTree>
    <p:extLst>
      <p:ext uri="{BB962C8B-B14F-4D97-AF65-F5344CB8AC3E}">
        <p14:creationId xmlns:p14="http://schemas.microsoft.com/office/powerpoint/2010/main" val="368901229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801FC-4351-4299-A93C-F3D443379526}"/>
              </a:ext>
            </a:extLst>
          </p:cNvPr>
          <p:cNvSpPr>
            <a:spLocks noGrp="1"/>
          </p:cNvSpPr>
          <p:nvPr>
            <p:ph type="title"/>
          </p:nvPr>
        </p:nvSpPr>
        <p:spPr/>
        <p:txBody>
          <a:bodyPr/>
          <a:lstStyle/>
          <a:p>
            <a:r>
              <a:rPr lang="en-US"/>
              <a:t>Necessary Information for Reporting</a:t>
            </a:r>
          </a:p>
        </p:txBody>
      </p:sp>
      <p:sp>
        <p:nvSpPr>
          <p:cNvPr id="3" name="Content Placeholder 2">
            <a:extLst>
              <a:ext uri="{FF2B5EF4-FFF2-40B4-BE49-F238E27FC236}">
                <a16:creationId xmlns:a16="http://schemas.microsoft.com/office/drawing/2014/main" id="{69E67FD2-4851-4700-BD04-1D4F4FA684D6}"/>
              </a:ext>
            </a:extLst>
          </p:cNvPr>
          <p:cNvSpPr>
            <a:spLocks noGrp="1"/>
          </p:cNvSpPr>
          <p:nvPr>
            <p:ph idx="1"/>
          </p:nvPr>
        </p:nvSpPr>
        <p:spPr/>
        <p:txBody>
          <a:bodyPr vert="horz" lIns="91440" tIns="45720" rIns="91440" bIns="45720" rtlCol="0" anchor="t">
            <a:normAutofit/>
          </a:bodyPr>
          <a:lstStyle/>
          <a:p>
            <a:r>
              <a:rPr lang="en-US" dirty="0"/>
              <a:t>Your name or the name of the reporting person and contact information.</a:t>
            </a:r>
          </a:p>
          <a:p>
            <a:r>
              <a:rPr lang="en-US" dirty="0"/>
              <a:t>Type of incident (See Clery Crime Reporting Form).</a:t>
            </a:r>
          </a:p>
          <a:p>
            <a:r>
              <a:rPr lang="en-US" dirty="0"/>
              <a:t>Date incident occurred.</a:t>
            </a:r>
          </a:p>
          <a:p>
            <a:r>
              <a:rPr lang="en-US" dirty="0"/>
              <a:t>Location of incident.</a:t>
            </a:r>
          </a:p>
          <a:p>
            <a:r>
              <a:rPr lang="en-US" dirty="0"/>
              <a:t>Description of incident and law enforcement case-number if known.</a:t>
            </a:r>
          </a:p>
          <a:p>
            <a:r>
              <a:rPr lang="en-US" dirty="0"/>
              <a:t>Whether or not the incident was bias motivated.</a:t>
            </a:r>
          </a:p>
        </p:txBody>
      </p:sp>
    </p:spTree>
    <p:extLst>
      <p:ext uri="{BB962C8B-B14F-4D97-AF65-F5344CB8AC3E}">
        <p14:creationId xmlns:p14="http://schemas.microsoft.com/office/powerpoint/2010/main" val="2985330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E4E7C-DFD9-438A-9A0A-5C39A405E79B}"/>
              </a:ext>
            </a:extLst>
          </p:cNvPr>
          <p:cNvSpPr>
            <a:spLocks noGrp="1"/>
          </p:cNvSpPr>
          <p:nvPr>
            <p:ph type="title"/>
          </p:nvPr>
        </p:nvSpPr>
        <p:spPr/>
        <p:txBody>
          <a:bodyPr/>
          <a:lstStyle/>
          <a:p>
            <a:r>
              <a:rPr lang="en-US" dirty="0"/>
              <a:t>Reporting a </a:t>
            </a:r>
            <a:r>
              <a:rPr lang="en-US" dirty="0" err="1"/>
              <a:t>Clery</a:t>
            </a:r>
            <a:r>
              <a:rPr lang="en-US"/>
              <a:t> Crime</a:t>
            </a:r>
          </a:p>
        </p:txBody>
      </p:sp>
      <p:sp>
        <p:nvSpPr>
          <p:cNvPr id="3" name="Content Placeholder 2">
            <a:extLst>
              <a:ext uri="{FF2B5EF4-FFF2-40B4-BE49-F238E27FC236}">
                <a16:creationId xmlns:a16="http://schemas.microsoft.com/office/drawing/2014/main" id="{232C7437-5402-4CDD-B98D-5892F3EC4BB7}"/>
              </a:ext>
            </a:extLst>
          </p:cNvPr>
          <p:cNvSpPr>
            <a:spLocks noGrp="1"/>
          </p:cNvSpPr>
          <p:nvPr>
            <p:ph idx="1"/>
          </p:nvPr>
        </p:nvSpPr>
        <p:spPr>
          <a:xfrm>
            <a:off x="1371600" y="1828800"/>
            <a:ext cx="10054492" cy="4038600"/>
          </a:xfrm>
        </p:spPr>
        <p:txBody>
          <a:bodyPr>
            <a:normAutofit/>
          </a:bodyPr>
          <a:lstStyle/>
          <a:p>
            <a:endParaRPr lang="en-US" dirty="0"/>
          </a:p>
          <a:p>
            <a:r>
              <a:rPr lang="en-US" dirty="0"/>
              <a:t>Complete the </a:t>
            </a:r>
            <a:r>
              <a:rPr lang="en-US" dirty="0">
                <a:hlinkClick r:id="rId2"/>
              </a:rPr>
              <a:t>Clery Crime Reporting Form</a:t>
            </a:r>
            <a:endParaRPr lang="en-US" dirty="0"/>
          </a:p>
          <a:p>
            <a:r>
              <a:rPr lang="en-US" dirty="0"/>
              <a:t>Complete one form for each crime reported</a:t>
            </a:r>
          </a:p>
          <a:p>
            <a:r>
              <a:rPr lang="en-US" dirty="0"/>
              <a:t>If no crimes have been committed over the course of a calendar year, you must complete the </a:t>
            </a:r>
            <a:r>
              <a:rPr lang="en-US" dirty="0">
                <a:hlinkClick r:id="rId3"/>
              </a:rPr>
              <a:t>annual crime report form</a:t>
            </a:r>
            <a:endParaRPr lang="en-US" dirty="0"/>
          </a:p>
        </p:txBody>
      </p:sp>
    </p:spTree>
    <p:extLst>
      <p:ext uri="{BB962C8B-B14F-4D97-AF65-F5344CB8AC3E}">
        <p14:creationId xmlns:p14="http://schemas.microsoft.com/office/powerpoint/2010/main" val="3552575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6F721-35BA-4658-A209-BACDCC6A0EF5}"/>
              </a:ext>
            </a:extLst>
          </p:cNvPr>
          <p:cNvSpPr>
            <a:spLocks noGrp="1"/>
          </p:cNvSpPr>
          <p:nvPr>
            <p:ph type="title"/>
          </p:nvPr>
        </p:nvSpPr>
        <p:spPr/>
        <p:txBody>
          <a:bodyPr/>
          <a:lstStyle/>
          <a:p>
            <a:pPr algn="ctr"/>
            <a:r>
              <a:rPr lang="en-US"/>
              <a:t>Questions?</a:t>
            </a:r>
          </a:p>
        </p:txBody>
      </p:sp>
      <p:sp>
        <p:nvSpPr>
          <p:cNvPr id="3" name="Content Placeholder 2">
            <a:extLst>
              <a:ext uri="{FF2B5EF4-FFF2-40B4-BE49-F238E27FC236}">
                <a16:creationId xmlns:a16="http://schemas.microsoft.com/office/drawing/2014/main" id="{2991AAF8-0341-453E-A13B-1D4666E53BA6}"/>
              </a:ext>
            </a:extLst>
          </p:cNvPr>
          <p:cNvSpPr>
            <a:spLocks noGrp="1"/>
          </p:cNvSpPr>
          <p:nvPr>
            <p:ph idx="1"/>
          </p:nvPr>
        </p:nvSpPr>
        <p:spPr>
          <a:xfrm>
            <a:off x="1371600" y="1695938"/>
            <a:ext cx="9601200" cy="4171462"/>
          </a:xfrm>
        </p:spPr>
        <p:txBody>
          <a:bodyPr>
            <a:normAutofit/>
          </a:bodyPr>
          <a:lstStyle/>
          <a:p>
            <a:pPr marL="0" indent="0" algn="ctr">
              <a:buNone/>
            </a:pPr>
            <a:endParaRPr lang="en-US" dirty="0"/>
          </a:p>
          <a:p>
            <a:pPr marL="0" indent="0" algn="ctr">
              <a:buNone/>
            </a:pPr>
            <a:r>
              <a:rPr lang="en-US" b="1" u="sng" dirty="0"/>
              <a:t>Contact Information</a:t>
            </a:r>
          </a:p>
          <a:p>
            <a:pPr marL="0" indent="0" algn="ctr">
              <a:buNone/>
            </a:pPr>
            <a:r>
              <a:rPr lang="en-US" dirty="0"/>
              <a:t>Rebecca Miller</a:t>
            </a:r>
          </a:p>
          <a:p>
            <a:pPr marL="0" indent="0" algn="ctr">
              <a:buNone/>
            </a:pPr>
            <a:r>
              <a:rPr lang="en-US" dirty="0"/>
              <a:t>Clery Compliance Officer</a:t>
            </a:r>
          </a:p>
          <a:p>
            <a:pPr marL="0" indent="0" algn="ctr">
              <a:buNone/>
            </a:pPr>
            <a:r>
              <a:rPr lang="en-US" dirty="0"/>
              <a:t>Safety and Risk Services</a:t>
            </a:r>
          </a:p>
          <a:p>
            <a:pPr marL="0" indent="0" algn="ctr">
              <a:buNone/>
            </a:pPr>
            <a:r>
              <a:rPr lang="en-US" dirty="0">
                <a:hlinkClick r:id="rId2"/>
              </a:rPr>
              <a:t>Rebecca.S.Miller@colostate.edu</a:t>
            </a:r>
            <a:r>
              <a:rPr lang="en-US" dirty="0"/>
              <a:t> </a:t>
            </a:r>
          </a:p>
          <a:p>
            <a:pPr marL="0" indent="0" algn="ctr">
              <a:buNone/>
            </a:pPr>
            <a:r>
              <a:rPr lang="en-US" dirty="0"/>
              <a:t>970-491-6379</a:t>
            </a:r>
          </a:p>
        </p:txBody>
      </p:sp>
    </p:spTree>
    <p:extLst>
      <p:ext uri="{BB962C8B-B14F-4D97-AF65-F5344CB8AC3E}">
        <p14:creationId xmlns:p14="http://schemas.microsoft.com/office/powerpoint/2010/main" val="4149557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ACA2-CE04-49CA-AE61-53C8AE1A9F0F}"/>
              </a:ext>
            </a:extLst>
          </p:cNvPr>
          <p:cNvSpPr>
            <a:spLocks noGrp="1"/>
          </p:cNvSpPr>
          <p:nvPr>
            <p:ph type="title"/>
          </p:nvPr>
        </p:nvSpPr>
        <p:spPr/>
        <p:txBody>
          <a:bodyPr/>
          <a:lstStyle/>
          <a:p>
            <a:r>
              <a:rPr lang="en-US"/>
              <a:t>What is the </a:t>
            </a:r>
            <a:r>
              <a:rPr lang="en-US" err="1"/>
              <a:t>Clery</a:t>
            </a:r>
            <a:r>
              <a:rPr lang="en-US"/>
              <a:t> Act?</a:t>
            </a:r>
          </a:p>
        </p:txBody>
      </p:sp>
      <p:sp>
        <p:nvSpPr>
          <p:cNvPr id="3" name="Content Placeholder 2">
            <a:extLst>
              <a:ext uri="{FF2B5EF4-FFF2-40B4-BE49-F238E27FC236}">
                <a16:creationId xmlns:a16="http://schemas.microsoft.com/office/drawing/2014/main" id="{20692702-C654-474F-9781-813EC48C3BA3}"/>
              </a:ext>
            </a:extLst>
          </p:cNvPr>
          <p:cNvSpPr>
            <a:spLocks noGrp="1"/>
          </p:cNvSpPr>
          <p:nvPr>
            <p:ph idx="1"/>
          </p:nvPr>
        </p:nvSpPr>
        <p:spPr/>
        <p:txBody>
          <a:bodyPr/>
          <a:lstStyle/>
          <a:p>
            <a:r>
              <a:rPr lang="en-US"/>
              <a:t>Lehigh University student Jeanne </a:t>
            </a:r>
            <a:r>
              <a:rPr lang="en-US" err="1"/>
              <a:t>Clery</a:t>
            </a:r>
            <a:r>
              <a:rPr lang="en-US"/>
              <a:t> was raped and murdered in her dorm room in 1986.</a:t>
            </a:r>
          </a:p>
          <a:p>
            <a:endParaRPr lang="en-US"/>
          </a:p>
          <a:p>
            <a:r>
              <a:rPr lang="en-US"/>
              <a:t>Her parents advocated for legislation that would require universities to disclose information regarding crime on college campuses.</a:t>
            </a:r>
          </a:p>
          <a:p>
            <a:endParaRPr lang="en-US"/>
          </a:p>
          <a:p>
            <a:r>
              <a:rPr lang="en-US"/>
              <a:t>The federal Crime Awareness and Campus Security Act was passed in 1990. Today, this act is commonly known as the “</a:t>
            </a:r>
            <a:r>
              <a:rPr lang="en-US" err="1"/>
              <a:t>Clery</a:t>
            </a:r>
            <a:r>
              <a:rPr lang="en-US"/>
              <a:t> Act.”</a:t>
            </a:r>
          </a:p>
        </p:txBody>
      </p:sp>
    </p:spTree>
    <p:extLst>
      <p:ext uri="{BB962C8B-B14F-4D97-AF65-F5344CB8AC3E}">
        <p14:creationId xmlns:p14="http://schemas.microsoft.com/office/powerpoint/2010/main" val="266394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33AF3-DB6A-4E55-856F-8FC728F1630D}"/>
              </a:ext>
            </a:extLst>
          </p:cNvPr>
          <p:cNvSpPr>
            <a:spLocks noGrp="1"/>
          </p:cNvSpPr>
          <p:nvPr>
            <p:ph type="title"/>
          </p:nvPr>
        </p:nvSpPr>
        <p:spPr/>
        <p:txBody>
          <a:bodyPr/>
          <a:lstStyle/>
          <a:p>
            <a:r>
              <a:rPr lang="en-US"/>
              <a:t>What is the </a:t>
            </a:r>
            <a:r>
              <a:rPr lang="en-US" err="1"/>
              <a:t>Clery</a:t>
            </a:r>
            <a:r>
              <a:rPr lang="en-US"/>
              <a:t> Act? Continued</a:t>
            </a:r>
          </a:p>
        </p:txBody>
      </p:sp>
      <p:sp>
        <p:nvSpPr>
          <p:cNvPr id="3" name="Content Placeholder 2">
            <a:extLst>
              <a:ext uri="{FF2B5EF4-FFF2-40B4-BE49-F238E27FC236}">
                <a16:creationId xmlns:a16="http://schemas.microsoft.com/office/drawing/2014/main" id="{F00CB1F9-DD7B-4576-A24B-67E1061C930D}"/>
              </a:ext>
            </a:extLst>
          </p:cNvPr>
          <p:cNvSpPr>
            <a:spLocks noGrp="1"/>
          </p:cNvSpPr>
          <p:nvPr>
            <p:ph idx="1"/>
          </p:nvPr>
        </p:nvSpPr>
        <p:spPr/>
        <p:txBody>
          <a:bodyPr/>
          <a:lstStyle/>
          <a:p>
            <a:r>
              <a:rPr lang="en-US"/>
              <a:t>Universities must provide:</a:t>
            </a:r>
          </a:p>
          <a:p>
            <a:endParaRPr lang="en-US"/>
          </a:p>
          <a:p>
            <a:pPr lvl="1"/>
            <a:r>
              <a:rPr lang="en-US"/>
              <a:t>Select annual crime statistics.</a:t>
            </a:r>
          </a:p>
          <a:p>
            <a:pPr lvl="1"/>
            <a:endParaRPr lang="en-US"/>
          </a:p>
          <a:p>
            <a:pPr lvl="1"/>
            <a:r>
              <a:rPr lang="en-US"/>
              <a:t>Support for victims of crime.</a:t>
            </a:r>
          </a:p>
          <a:p>
            <a:pPr lvl="1"/>
            <a:endParaRPr lang="en-US"/>
          </a:p>
          <a:p>
            <a:pPr lvl="1"/>
            <a:r>
              <a:rPr lang="en-US"/>
              <a:t>Policies and Procedures related to the dissemination of timely warnings and emergency notifications, options for survivors of sexual assault, domestic violence, dating violence, and stalking, missing student notifications, and campus crime reporting processes.</a:t>
            </a:r>
          </a:p>
        </p:txBody>
      </p:sp>
    </p:spTree>
    <p:extLst>
      <p:ext uri="{BB962C8B-B14F-4D97-AF65-F5344CB8AC3E}">
        <p14:creationId xmlns:p14="http://schemas.microsoft.com/office/powerpoint/2010/main" val="216919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94F73-82EA-4E13-8554-1804C71784DE}"/>
              </a:ext>
            </a:extLst>
          </p:cNvPr>
          <p:cNvSpPr>
            <a:spLocks noGrp="1"/>
          </p:cNvSpPr>
          <p:nvPr>
            <p:ph type="title"/>
          </p:nvPr>
        </p:nvSpPr>
        <p:spPr/>
        <p:txBody>
          <a:bodyPr/>
          <a:lstStyle/>
          <a:p>
            <a:r>
              <a:rPr lang="en-US"/>
              <a:t>What is a CSA?</a:t>
            </a:r>
          </a:p>
        </p:txBody>
      </p:sp>
      <p:sp>
        <p:nvSpPr>
          <p:cNvPr id="3" name="Content Placeholder 2">
            <a:extLst>
              <a:ext uri="{FF2B5EF4-FFF2-40B4-BE49-F238E27FC236}">
                <a16:creationId xmlns:a16="http://schemas.microsoft.com/office/drawing/2014/main" id="{B85BCAF8-C161-4B76-8C83-BFCA70D16ED8}"/>
              </a:ext>
            </a:extLst>
          </p:cNvPr>
          <p:cNvSpPr>
            <a:spLocks noGrp="1"/>
          </p:cNvSpPr>
          <p:nvPr>
            <p:ph idx="1"/>
          </p:nvPr>
        </p:nvSpPr>
        <p:spPr>
          <a:xfrm>
            <a:off x="1371600" y="2286000"/>
            <a:ext cx="9601200" cy="3958492"/>
          </a:xfrm>
        </p:spPr>
        <p:txBody>
          <a:bodyPr>
            <a:normAutofit lnSpcReduction="10000"/>
          </a:bodyPr>
          <a:lstStyle/>
          <a:p>
            <a:r>
              <a:rPr lang="en-US"/>
              <a:t>A Campus Security Authority (CSA) is a specific university employee, student, and/or contractor that is federally mandated under the </a:t>
            </a:r>
            <a:r>
              <a:rPr lang="en-US" err="1"/>
              <a:t>Clery</a:t>
            </a:r>
            <a:r>
              <a:rPr lang="en-US"/>
              <a:t> Act with the responsibility to report crimes that are reported to them. If you have been identified as a CSA your role at CSU falls under one of the following four categories: </a:t>
            </a:r>
          </a:p>
          <a:p>
            <a:endParaRPr lang="en-US"/>
          </a:p>
          <a:p>
            <a:pPr marL="987552" lvl="1" indent="-457200">
              <a:buFont typeface="+mj-lt"/>
              <a:buAutoNum type="arabicPeriod"/>
            </a:pPr>
            <a:r>
              <a:rPr lang="en-US"/>
              <a:t>You work within the CSU Police Department.</a:t>
            </a:r>
          </a:p>
          <a:p>
            <a:pPr marL="987552" lvl="1" indent="-457200">
              <a:buFont typeface="+mj-lt"/>
              <a:buAutoNum type="arabicPeriod"/>
            </a:pPr>
            <a:r>
              <a:rPr lang="en-US"/>
              <a:t>You are not a member of the CSU Police Department but are responsible for campus security.</a:t>
            </a:r>
          </a:p>
          <a:p>
            <a:pPr marL="987552" lvl="1" indent="-457200">
              <a:buFont typeface="+mj-lt"/>
              <a:buAutoNum type="arabicPeriod"/>
            </a:pPr>
            <a:r>
              <a:rPr lang="en-US"/>
              <a:t>You have been designated by CSU as somebody to whom crimes should be reported. (e.g., Title IX Coordinator)</a:t>
            </a:r>
          </a:p>
          <a:p>
            <a:pPr marL="987552" lvl="1" indent="-457200">
              <a:buFont typeface="+mj-lt"/>
              <a:buAutoNum type="arabicPeriod"/>
            </a:pPr>
            <a:r>
              <a:rPr lang="en-US"/>
              <a:t>You are somebody with significant responsibility for student and campus activities. (e.g., a director who oversees housing; an athletic director; a faculty advisor to a student group or club)</a:t>
            </a:r>
          </a:p>
        </p:txBody>
      </p:sp>
    </p:spTree>
    <p:extLst>
      <p:ext uri="{BB962C8B-B14F-4D97-AF65-F5344CB8AC3E}">
        <p14:creationId xmlns:p14="http://schemas.microsoft.com/office/powerpoint/2010/main" val="2687800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Who is NOT a CSA?</a:t>
            </a:r>
          </a:p>
        </p:txBody>
      </p:sp>
      <p:sp>
        <p:nvSpPr>
          <p:cNvPr id="3" name="Content Placeholder 2"/>
          <p:cNvSpPr>
            <a:spLocks noGrp="1"/>
          </p:cNvSpPr>
          <p:nvPr>
            <p:ph idx="1"/>
          </p:nvPr>
        </p:nvSpPr>
        <p:spPr/>
        <p:txBody>
          <a:bodyPr/>
          <a:lstStyle/>
          <a:p>
            <a:r>
              <a:rPr lang="en-US"/>
              <a:t>Faculty who do not have responsibilities outside of the classroom.</a:t>
            </a:r>
          </a:p>
          <a:p>
            <a:pPr lvl="1"/>
            <a:r>
              <a:rPr lang="en-US"/>
              <a:t>For example, taking students on a field trip, acting as an advisor, or coaching students, are all significant responsibilities for student activities that would make one a CSA with respect to that activity.</a:t>
            </a:r>
          </a:p>
          <a:p>
            <a:endParaRPr lang="en-US"/>
          </a:p>
          <a:p>
            <a:r>
              <a:rPr lang="en-US"/>
              <a:t>Physicians or nurses whose only responsibility is to provide care to students.</a:t>
            </a:r>
          </a:p>
          <a:p>
            <a:endParaRPr lang="en-US"/>
          </a:p>
          <a:p>
            <a:r>
              <a:rPr lang="en-US"/>
              <a:t>Pastoral or professional counselors.</a:t>
            </a:r>
          </a:p>
        </p:txBody>
      </p:sp>
    </p:spTree>
    <p:extLst>
      <p:ext uri="{BB962C8B-B14F-4D97-AF65-F5344CB8AC3E}">
        <p14:creationId xmlns:p14="http://schemas.microsoft.com/office/powerpoint/2010/main" val="2221089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F0A22-C730-4409-A479-7C42570D7498}"/>
              </a:ext>
            </a:extLst>
          </p:cNvPr>
          <p:cNvSpPr>
            <a:spLocks noGrp="1"/>
          </p:cNvSpPr>
          <p:nvPr>
            <p:ph type="title"/>
          </p:nvPr>
        </p:nvSpPr>
        <p:spPr/>
        <p:txBody>
          <a:bodyPr/>
          <a:lstStyle/>
          <a:p>
            <a:r>
              <a:rPr lang="en-US"/>
              <a:t>CSA Responsibilities</a:t>
            </a:r>
          </a:p>
        </p:txBody>
      </p:sp>
      <p:sp>
        <p:nvSpPr>
          <p:cNvPr id="3" name="Content Placeholder 2">
            <a:extLst>
              <a:ext uri="{FF2B5EF4-FFF2-40B4-BE49-F238E27FC236}">
                <a16:creationId xmlns:a16="http://schemas.microsoft.com/office/drawing/2014/main" id="{76A82A0B-6463-487D-997D-29790D8BE6F3}"/>
              </a:ext>
            </a:extLst>
          </p:cNvPr>
          <p:cNvSpPr>
            <a:spLocks noGrp="1"/>
          </p:cNvSpPr>
          <p:nvPr>
            <p:ph idx="1"/>
          </p:nvPr>
        </p:nvSpPr>
        <p:spPr>
          <a:xfrm>
            <a:off x="1371600" y="1875692"/>
            <a:ext cx="9601200" cy="3991708"/>
          </a:xfrm>
        </p:spPr>
        <p:txBody>
          <a:bodyPr>
            <a:normAutofit fontScale="92500" lnSpcReduction="10000"/>
          </a:bodyPr>
          <a:lstStyle/>
          <a:p>
            <a:r>
              <a:rPr lang="en-US"/>
              <a:t>CSAs are federally obligated to report crimes that are reported to them.</a:t>
            </a:r>
          </a:p>
          <a:p>
            <a:pPr lvl="1"/>
            <a:r>
              <a:rPr lang="en-US"/>
              <a:t>Reports should be made as soon as reasonably possible.</a:t>
            </a:r>
          </a:p>
          <a:p>
            <a:pPr lvl="1"/>
            <a:endParaRPr lang="en-US"/>
          </a:p>
          <a:p>
            <a:pPr>
              <a:lnSpc>
                <a:spcPct val="110000"/>
              </a:lnSpc>
            </a:pPr>
            <a:r>
              <a:rPr lang="en-US"/>
              <a:t>CSAs ARE encouraged to assist the victim in reporting.</a:t>
            </a:r>
          </a:p>
          <a:p>
            <a:pPr marL="530352" lvl="1" indent="0">
              <a:lnSpc>
                <a:spcPct val="110000"/>
              </a:lnSpc>
              <a:buNone/>
            </a:pPr>
            <a:r>
              <a:rPr lang="en-US"/>
              <a:t>NOTE: </a:t>
            </a:r>
            <a:r>
              <a:rPr lang="en-US" u="sng"/>
              <a:t>A victim can choose not to report, however a CSA is still obligated to report.</a:t>
            </a:r>
          </a:p>
          <a:p>
            <a:pPr marL="530352" lvl="1" indent="0">
              <a:buNone/>
            </a:pPr>
            <a:endParaRPr lang="en-US"/>
          </a:p>
          <a:p>
            <a:r>
              <a:rPr lang="en-US"/>
              <a:t>CSAs are NOT:</a:t>
            </a:r>
          </a:p>
          <a:p>
            <a:pPr lvl="1"/>
            <a:r>
              <a:rPr lang="en-US"/>
              <a:t>Required or expected to investigate.</a:t>
            </a:r>
          </a:p>
          <a:p>
            <a:pPr lvl="1"/>
            <a:endParaRPr lang="en-US"/>
          </a:p>
          <a:p>
            <a:pPr lvl="1"/>
            <a:r>
              <a:rPr lang="en-US"/>
              <a:t>A confidential resource but can direct others to confidential services, such as the Counseling Center.</a:t>
            </a:r>
          </a:p>
        </p:txBody>
      </p:sp>
    </p:spTree>
    <p:extLst>
      <p:ext uri="{BB962C8B-B14F-4D97-AF65-F5344CB8AC3E}">
        <p14:creationId xmlns:p14="http://schemas.microsoft.com/office/powerpoint/2010/main" val="4196377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4EAF-CA86-448F-9244-BE11E6A7644F}"/>
              </a:ext>
            </a:extLst>
          </p:cNvPr>
          <p:cNvSpPr>
            <a:spLocks noGrp="1"/>
          </p:cNvSpPr>
          <p:nvPr>
            <p:ph type="title"/>
          </p:nvPr>
        </p:nvSpPr>
        <p:spPr/>
        <p:txBody>
          <a:bodyPr/>
          <a:lstStyle/>
          <a:p>
            <a:r>
              <a:rPr lang="en-US" err="1"/>
              <a:t>Clery</a:t>
            </a:r>
            <a:r>
              <a:rPr lang="en-US"/>
              <a:t> Reportable Crimes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7034076"/>
              </p:ext>
            </p:extLst>
          </p:nvPr>
        </p:nvGraphicFramePr>
        <p:xfrm>
          <a:off x="1371600" y="1946031"/>
          <a:ext cx="9601200" cy="4314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8667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1D5B2-D5BE-4143-A1C8-822F78E4D8E9}"/>
              </a:ext>
            </a:extLst>
          </p:cNvPr>
          <p:cNvSpPr>
            <a:spLocks noGrp="1"/>
          </p:cNvSpPr>
          <p:nvPr>
            <p:ph type="title"/>
          </p:nvPr>
        </p:nvSpPr>
        <p:spPr/>
        <p:txBody>
          <a:bodyPr/>
          <a:lstStyle/>
          <a:p>
            <a:r>
              <a:rPr lang="en-US" err="1"/>
              <a:t>Clery</a:t>
            </a:r>
            <a:r>
              <a:rPr lang="en-US"/>
              <a:t> Geography</a:t>
            </a:r>
          </a:p>
        </p:txBody>
      </p:sp>
      <p:sp>
        <p:nvSpPr>
          <p:cNvPr id="3" name="Content Placeholder 2">
            <a:extLst>
              <a:ext uri="{FF2B5EF4-FFF2-40B4-BE49-F238E27FC236}">
                <a16:creationId xmlns:a16="http://schemas.microsoft.com/office/drawing/2014/main" id="{B80C1FC6-F9F5-4A92-BA24-9AA9BB48A159}"/>
              </a:ext>
            </a:extLst>
          </p:cNvPr>
          <p:cNvSpPr>
            <a:spLocks noGrp="1"/>
          </p:cNvSpPr>
          <p:nvPr>
            <p:ph idx="1"/>
          </p:nvPr>
        </p:nvSpPr>
        <p:spPr>
          <a:xfrm>
            <a:off x="1371600" y="2171699"/>
            <a:ext cx="4318000" cy="4291575"/>
          </a:xfrm>
        </p:spPr>
        <p:txBody>
          <a:bodyPr>
            <a:normAutofit/>
          </a:bodyPr>
          <a:lstStyle/>
          <a:p>
            <a:r>
              <a:rPr lang="en-US" dirty="0"/>
              <a:t>On-campus</a:t>
            </a:r>
          </a:p>
          <a:p>
            <a:r>
              <a:rPr lang="en-US" dirty="0"/>
              <a:t>On-campus student housing facility</a:t>
            </a:r>
          </a:p>
          <a:p>
            <a:r>
              <a:rPr lang="en-US" dirty="0"/>
              <a:t>Public property adjacent to &amp; accessible from campus (Rule of thumb: sidewalk-street-sidewalk)</a:t>
            </a:r>
          </a:p>
          <a:p>
            <a:r>
              <a:rPr lang="en-US" dirty="0"/>
              <a:t>Any non-campus property or building owned or controlled by the institution or a recognized student organization – this includes hotels and classrooms rented by the institution for overnight, school sponsored trips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157" y="1428750"/>
            <a:ext cx="4798118" cy="4904153"/>
          </a:xfrm>
          <a:prstGeom prst="rect">
            <a:avLst/>
          </a:prstGeom>
          <a:ln w="25400" cap="flat" cmpd="thickThin">
            <a:solidFill>
              <a:schemeClr val="tx1"/>
            </a:solidFill>
          </a:ln>
          <a:effectLst>
            <a:glow rad="101600">
              <a:schemeClr val="accent4">
                <a:satMod val="175000"/>
                <a:alpha val="40000"/>
              </a:schemeClr>
            </a:glow>
            <a:softEdge rad="0"/>
          </a:effectLst>
        </p:spPr>
      </p:pic>
    </p:spTree>
    <p:extLst>
      <p:ext uri="{BB962C8B-B14F-4D97-AF65-F5344CB8AC3E}">
        <p14:creationId xmlns:p14="http://schemas.microsoft.com/office/powerpoint/2010/main" val="3177362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792F5-0A06-4671-A828-4DD97AABE66A}"/>
              </a:ext>
            </a:extLst>
          </p:cNvPr>
          <p:cNvSpPr>
            <a:spLocks noGrp="1"/>
          </p:cNvSpPr>
          <p:nvPr>
            <p:ph type="title"/>
          </p:nvPr>
        </p:nvSpPr>
        <p:spPr>
          <a:xfrm>
            <a:off x="1371600" y="269240"/>
            <a:ext cx="9601200" cy="1485900"/>
          </a:xfrm>
        </p:spPr>
        <p:txBody>
          <a:bodyPr/>
          <a:lstStyle/>
          <a:p>
            <a:r>
              <a:rPr lang="en-US"/>
              <a:t>Title IX and the </a:t>
            </a:r>
            <a:r>
              <a:rPr lang="en-US" err="1"/>
              <a:t>Clery</a:t>
            </a:r>
            <a:r>
              <a:rPr lang="en-US"/>
              <a:t> Act</a:t>
            </a:r>
          </a:p>
        </p:txBody>
      </p:sp>
      <p:sp>
        <p:nvSpPr>
          <p:cNvPr id="3" name="Content Placeholder 2">
            <a:extLst>
              <a:ext uri="{FF2B5EF4-FFF2-40B4-BE49-F238E27FC236}">
                <a16:creationId xmlns:a16="http://schemas.microsoft.com/office/drawing/2014/main" id="{8269D925-660C-4657-A914-B3721EECCE04}"/>
              </a:ext>
            </a:extLst>
          </p:cNvPr>
          <p:cNvSpPr>
            <a:spLocks noGrp="1"/>
          </p:cNvSpPr>
          <p:nvPr>
            <p:ph idx="1"/>
          </p:nvPr>
        </p:nvSpPr>
        <p:spPr>
          <a:xfrm>
            <a:off x="1442720" y="954259"/>
            <a:ext cx="9601200" cy="1032022"/>
          </a:xfrm>
        </p:spPr>
        <p:txBody>
          <a:bodyPr/>
          <a:lstStyle/>
          <a:p>
            <a:r>
              <a:rPr lang="en-US"/>
              <a:t>Title IX and the </a:t>
            </a:r>
            <a:r>
              <a:rPr lang="en-US" err="1"/>
              <a:t>Clery</a:t>
            </a:r>
            <a:r>
              <a:rPr lang="en-US"/>
              <a:t> Act are two separate federal laws that both address sexual offenses. Below is a chart to clarify the differences and reporting requirements of these laws.</a:t>
            </a:r>
          </a:p>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922981129"/>
              </p:ext>
            </p:extLst>
          </p:nvPr>
        </p:nvGraphicFramePr>
        <p:xfrm>
          <a:off x="2045288" y="2179581"/>
          <a:ext cx="8127999" cy="4089400"/>
        </p:xfrm>
        <a:graphic>
          <a:graphicData uri="http://schemas.openxmlformats.org/drawingml/2006/table">
            <a:tbl>
              <a:tblPr firstRow="1" bandRow="1">
                <a:tableStyleId>{5C22544A-7EE6-4342-B048-85BDC9FD1C3A}</a:tableStyleId>
              </a:tblPr>
              <a:tblGrid>
                <a:gridCol w="1680307">
                  <a:extLst>
                    <a:ext uri="{9D8B030D-6E8A-4147-A177-3AD203B41FA5}">
                      <a16:colId xmlns:a16="http://schemas.microsoft.com/office/drawing/2014/main" val="3241222287"/>
                    </a:ext>
                  </a:extLst>
                </a:gridCol>
                <a:gridCol w="3738359">
                  <a:extLst>
                    <a:ext uri="{9D8B030D-6E8A-4147-A177-3AD203B41FA5}">
                      <a16:colId xmlns:a16="http://schemas.microsoft.com/office/drawing/2014/main" val="2187623984"/>
                    </a:ext>
                  </a:extLst>
                </a:gridCol>
                <a:gridCol w="2709333">
                  <a:extLst>
                    <a:ext uri="{9D8B030D-6E8A-4147-A177-3AD203B41FA5}">
                      <a16:colId xmlns:a16="http://schemas.microsoft.com/office/drawing/2014/main" val="3203258212"/>
                    </a:ext>
                  </a:extLst>
                </a:gridCol>
              </a:tblGrid>
              <a:tr h="370840">
                <a:tc>
                  <a:txBody>
                    <a:bodyPr/>
                    <a:lstStyle/>
                    <a:p>
                      <a:pPr algn="ctr"/>
                      <a:endParaRPr lang="en-US"/>
                    </a:p>
                  </a:txBody>
                  <a:tcPr/>
                </a:tc>
                <a:tc>
                  <a:txBody>
                    <a:bodyPr/>
                    <a:lstStyle/>
                    <a:p>
                      <a:pPr algn="ctr"/>
                      <a:r>
                        <a:rPr lang="en-US" b="1"/>
                        <a:t>Title IX</a:t>
                      </a:r>
                    </a:p>
                  </a:txBody>
                  <a:tcPr/>
                </a:tc>
                <a:tc>
                  <a:txBody>
                    <a:bodyPr/>
                    <a:lstStyle/>
                    <a:p>
                      <a:pPr algn="ctr"/>
                      <a:r>
                        <a:rPr lang="en-US"/>
                        <a:t>Clery Act</a:t>
                      </a:r>
                    </a:p>
                  </a:txBody>
                  <a:tcPr/>
                </a:tc>
                <a:extLst>
                  <a:ext uri="{0D108BD9-81ED-4DB2-BD59-A6C34878D82A}">
                    <a16:rowId xmlns:a16="http://schemas.microsoft.com/office/drawing/2014/main" val="2669317389"/>
                  </a:ext>
                </a:extLst>
              </a:tr>
              <a:tr h="370840">
                <a:tc>
                  <a:txBody>
                    <a:bodyPr/>
                    <a:lstStyle/>
                    <a:p>
                      <a:pPr algn="ctr"/>
                      <a:r>
                        <a:rPr lang="en-US" b="1"/>
                        <a:t>Titles</a:t>
                      </a:r>
                    </a:p>
                  </a:txBody>
                  <a:tcPr anchor="ctr"/>
                </a:tc>
                <a:tc>
                  <a:txBody>
                    <a:bodyPr/>
                    <a:lstStyle/>
                    <a:p>
                      <a:pPr algn="ctr"/>
                      <a:r>
                        <a:rPr lang="en-US" sz="1100" b="0" i="0" u="none" strike="noStrike" kern="1200" baseline="0">
                          <a:solidFill>
                            <a:schemeClr val="dk1"/>
                          </a:solidFill>
                          <a:latin typeface="+mn-lt"/>
                          <a:ea typeface="+mn-ea"/>
                          <a:cs typeface="+mn-cs"/>
                        </a:rPr>
                        <a:t>All CSU employees and volunteers, including faculty, staff, and students acting in their employment or volunteer roles are </a:t>
                      </a:r>
                      <a:r>
                        <a:rPr lang="en-US" sz="1100" b="1" i="0" u="none" strike="noStrike" kern="1200" baseline="0">
                          <a:solidFill>
                            <a:schemeClr val="dk1"/>
                          </a:solidFill>
                          <a:latin typeface="+mn-lt"/>
                          <a:ea typeface="+mn-ea"/>
                          <a:cs typeface="+mn-cs"/>
                        </a:rPr>
                        <a:t>Responsible Employees</a:t>
                      </a:r>
                      <a:r>
                        <a:rPr lang="en-US" sz="1100" b="0" i="0" u="none" strike="noStrike" kern="1200" baseline="0">
                          <a:solidFill>
                            <a:schemeClr val="dk1"/>
                          </a:solidFill>
                          <a:latin typeface="+mn-lt"/>
                          <a:ea typeface="+mn-ea"/>
                          <a:cs typeface="+mn-cs"/>
                        </a:rPr>
                        <a:t>, meaning they are mandatory reporters of any violations or alleged violations of Title IX. </a:t>
                      </a:r>
                      <a:r>
                        <a:rPr lang="en-US" sz="1100" b="1" i="0" u="none" strike="noStrike" kern="1200" baseline="0">
                          <a:solidFill>
                            <a:schemeClr val="dk1"/>
                          </a:solidFill>
                          <a:latin typeface="+mn-lt"/>
                          <a:ea typeface="+mn-ea"/>
                          <a:cs typeface="+mn-cs"/>
                        </a:rPr>
                        <a:t>Responsible Employees</a:t>
                      </a:r>
                      <a:r>
                        <a:rPr lang="en-US" sz="1100" b="0" i="0" u="none" strike="noStrike" kern="1200" baseline="0">
                          <a:solidFill>
                            <a:schemeClr val="dk1"/>
                          </a:solidFill>
                          <a:latin typeface="+mn-lt"/>
                          <a:ea typeface="+mn-ea"/>
                          <a:cs typeface="+mn-cs"/>
                        </a:rPr>
                        <a:t> are required to make those reports to the Office of Support and Safety Assessment/Title IX  within 24 hours of knowledge of incident. Those exempt only include licensed healthcare professionals and victim advocates. </a:t>
                      </a:r>
                    </a:p>
                  </a:txBody>
                  <a:tcPr anchor="ctr"/>
                </a:tc>
                <a:tc>
                  <a:txBody>
                    <a:bodyPr/>
                    <a:lstStyle/>
                    <a:p>
                      <a:pPr algn="ctr"/>
                      <a:r>
                        <a:rPr lang="en-US" sz="1100"/>
                        <a:t>Only individuals who meet the federal definition </a:t>
                      </a:r>
                      <a:r>
                        <a:rPr lang="en-US" sz="1100" baseline="0"/>
                        <a:t>are </a:t>
                      </a:r>
                      <a:r>
                        <a:rPr lang="en-US" sz="1100" b="1" baseline="0"/>
                        <a:t>Campus Security Authorities</a:t>
                      </a:r>
                      <a:r>
                        <a:rPr lang="en-US" sz="1100" baseline="0"/>
                        <a:t>.</a:t>
                      </a:r>
                      <a:endParaRPr lang="en-US" sz="1100"/>
                    </a:p>
                  </a:txBody>
                  <a:tcPr anchor="ctr"/>
                </a:tc>
                <a:extLst>
                  <a:ext uri="{0D108BD9-81ED-4DB2-BD59-A6C34878D82A}">
                    <a16:rowId xmlns:a16="http://schemas.microsoft.com/office/drawing/2014/main" val="2230977029"/>
                  </a:ext>
                </a:extLst>
              </a:tr>
              <a:tr h="370840">
                <a:tc>
                  <a:txBody>
                    <a:bodyPr/>
                    <a:lstStyle/>
                    <a:p>
                      <a:pPr algn="ctr"/>
                      <a:r>
                        <a:rPr lang="en-US" b="1"/>
                        <a:t>Overview</a:t>
                      </a:r>
                    </a:p>
                  </a:txBody>
                  <a:tcPr anchor="ctr"/>
                </a:tc>
                <a:tc>
                  <a:txBody>
                    <a:bodyPr/>
                    <a:lstStyle/>
                    <a:p>
                      <a:pPr algn="ctr"/>
                      <a:r>
                        <a:rPr lang="en-US" sz="1100" b="0" i="0" u="none" strike="noStrike" kern="1200" baseline="0">
                          <a:solidFill>
                            <a:schemeClr val="dk1"/>
                          </a:solidFill>
                          <a:latin typeface="+mn-lt"/>
                          <a:ea typeface="+mn-ea"/>
                          <a:cs typeface="+mn-cs"/>
                        </a:rPr>
                        <a:t>Title IX is concerned with </a:t>
                      </a:r>
                      <a:r>
                        <a:rPr lang="en-US" sz="1100" b="1" i="0" u="none" strike="noStrike" kern="1200" baseline="0">
                          <a:solidFill>
                            <a:schemeClr val="dk1"/>
                          </a:solidFill>
                          <a:latin typeface="+mn-lt"/>
                          <a:ea typeface="+mn-ea"/>
                          <a:cs typeface="+mn-cs"/>
                        </a:rPr>
                        <a:t>any </a:t>
                      </a:r>
                      <a:r>
                        <a:rPr lang="en-US" sz="1100" b="0" i="0" u="none" strike="noStrike" kern="1200" baseline="0">
                          <a:solidFill>
                            <a:schemeClr val="dk1"/>
                          </a:solidFill>
                          <a:latin typeface="+mn-lt"/>
                          <a:ea typeface="+mn-ea"/>
                          <a:cs typeface="+mn-cs"/>
                        </a:rPr>
                        <a:t>incident of sex-based discrimination that occurs whether it involves a student, faculty, staff member, or guest of CSU. If the incident is made known by a Responsible Employee, it is required to be reported regardless of when or where the incident occurred. Resources are available for any party. 	</a:t>
                      </a:r>
                    </a:p>
                  </a:txBody>
                  <a:tcPr anchor="ctr"/>
                </a:tc>
                <a:tc>
                  <a:txBody>
                    <a:bodyPr/>
                    <a:lstStyle/>
                    <a:p>
                      <a:pPr algn="ctr"/>
                      <a:r>
                        <a:rPr lang="en-US" sz="1100"/>
                        <a:t>Clery is concerned with </a:t>
                      </a:r>
                      <a:r>
                        <a:rPr lang="en-US" sz="1100" b="1"/>
                        <a:t>where</a:t>
                      </a:r>
                      <a:r>
                        <a:rPr lang="en-US" sz="1100" b="0"/>
                        <a:t> and </a:t>
                      </a:r>
                      <a:r>
                        <a:rPr lang="en-US" sz="1100" b="1"/>
                        <a:t>what</a:t>
                      </a:r>
                      <a:r>
                        <a:rPr lang="en-US" sz="1100" b="0"/>
                        <a:t> crime occurred. If a </a:t>
                      </a:r>
                      <a:r>
                        <a:rPr lang="en-US" sz="1100" b="1"/>
                        <a:t>Clery crime</a:t>
                      </a:r>
                      <a:r>
                        <a:rPr lang="en-US" sz="1100" b="0" baseline="0"/>
                        <a:t> occurs in a </a:t>
                      </a:r>
                      <a:r>
                        <a:rPr lang="en-US" sz="1100" b="1" baseline="0"/>
                        <a:t>Clery reportable area</a:t>
                      </a:r>
                      <a:r>
                        <a:rPr lang="en-US" sz="1100" b="0" baseline="0"/>
                        <a:t>, it should be reported. It does not matter if the victim or perpetrator is associated with the university.</a:t>
                      </a:r>
                      <a:endParaRPr lang="en-US" sz="1100"/>
                    </a:p>
                  </a:txBody>
                  <a:tcPr anchor="ctr"/>
                </a:tc>
                <a:extLst>
                  <a:ext uri="{0D108BD9-81ED-4DB2-BD59-A6C34878D82A}">
                    <a16:rowId xmlns:a16="http://schemas.microsoft.com/office/drawing/2014/main" val="3018335475"/>
                  </a:ext>
                </a:extLst>
              </a:tr>
              <a:tr h="370840">
                <a:tc>
                  <a:txBody>
                    <a:bodyPr/>
                    <a:lstStyle/>
                    <a:p>
                      <a:pPr algn="ctr"/>
                      <a:r>
                        <a:rPr lang="en-US" b="1"/>
                        <a:t>Intersections</a:t>
                      </a:r>
                    </a:p>
                  </a:txBody>
                  <a:tcPr anchor="ctr"/>
                </a:tc>
                <a:tc gridSpan="2">
                  <a:txBody>
                    <a:bodyPr/>
                    <a:lstStyle/>
                    <a:p>
                      <a:pPr algn="ctr"/>
                      <a:r>
                        <a:rPr lang="en-US" sz="1100"/>
                        <a:t>Both Title IX and the Clery Act address sexual offenses. While many of the processes to resolve sexual offenses are the same, there are different reporting</a:t>
                      </a:r>
                      <a:r>
                        <a:rPr lang="en-US" sz="1100" baseline="0"/>
                        <a:t> processes.</a:t>
                      </a:r>
                      <a:endParaRPr lang="en-US" sz="1100"/>
                    </a:p>
                  </a:txBody>
                  <a:tcPr anchor="ctr"/>
                </a:tc>
                <a:tc hMerge="1">
                  <a:txBody>
                    <a:bodyPr/>
                    <a:lstStyle/>
                    <a:p>
                      <a:pPr algn="ctr"/>
                      <a:endParaRPr lang="en-US"/>
                    </a:p>
                  </a:txBody>
                  <a:tcPr/>
                </a:tc>
                <a:extLst>
                  <a:ext uri="{0D108BD9-81ED-4DB2-BD59-A6C34878D82A}">
                    <a16:rowId xmlns:a16="http://schemas.microsoft.com/office/drawing/2014/main" val="1423696342"/>
                  </a:ext>
                </a:extLst>
              </a:tr>
              <a:tr h="370840">
                <a:tc>
                  <a:txBody>
                    <a:bodyPr/>
                    <a:lstStyle/>
                    <a:p>
                      <a:pPr algn="ctr"/>
                      <a:r>
                        <a:rPr lang="en-US" b="1"/>
                        <a:t>Reporting</a:t>
                      </a:r>
                    </a:p>
                  </a:txBody>
                  <a:tcPr anchor="ctr"/>
                </a:tc>
                <a:tc>
                  <a:txBody>
                    <a:bodyPr/>
                    <a:lstStyle/>
                    <a:p>
                      <a:pPr algn="ctr"/>
                      <a:r>
                        <a:rPr lang="en-US" sz="1100"/>
                        <a:t>Any incident</a:t>
                      </a:r>
                      <a:r>
                        <a:rPr lang="en-US" sz="1100" baseline="0"/>
                        <a:t> of sexual violence occurring on or off campus should be reported directly to the Office of Support and Safety Assessment/Title IX.</a:t>
                      </a:r>
                      <a:endParaRPr lang="en-US" sz="1100"/>
                    </a:p>
                  </a:txBody>
                  <a:tcPr anchor="ctr"/>
                </a:tc>
                <a:tc>
                  <a:txBody>
                    <a:bodyPr/>
                    <a:lstStyle/>
                    <a:p>
                      <a:pPr algn="ctr"/>
                      <a:r>
                        <a:rPr lang="en-US" sz="1100"/>
                        <a:t>Sexual offenses that occur </a:t>
                      </a:r>
                      <a:r>
                        <a:rPr lang="en-US" sz="1100" b="0"/>
                        <a:t>on</a:t>
                      </a:r>
                      <a:r>
                        <a:rPr lang="en-US" sz="1100" b="0" baseline="0"/>
                        <a:t> campus property </a:t>
                      </a:r>
                      <a:r>
                        <a:rPr lang="en-US" sz="1100" baseline="0"/>
                        <a:t>should be reported directly to CSUPD. CSUPD works closely with Title IX.</a:t>
                      </a:r>
                      <a:endParaRPr lang="en-US" sz="1100"/>
                    </a:p>
                  </a:txBody>
                  <a:tcPr anchor="ctr"/>
                </a:tc>
                <a:extLst>
                  <a:ext uri="{0D108BD9-81ED-4DB2-BD59-A6C34878D82A}">
                    <a16:rowId xmlns:a16="http://schemas.microsoft.com/office/drawing/2014/main" val="141008112"/>
                  </a:ext>
                </a:extLst>
              </a:tr>
            </a:tbl>
          </a:graphicData>
        </a:graphic>
      </p:graphicFrame>
    </p:spTree>
    <p:extLst>
      <p:ext uri="{BB962C8B-B14F-4D97-AF65-F5344CB8AC3E}">
        <p14:creationId xmlns:p14="http://schemas.microsoft.com/office/powerpoint/2010/main" val="149540494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4C9B86323B1441AB6FCC328EA3DF9F" ma:contentTypeVersion="3" ma:contentTypeDescription="Create a new document." ma:contentTypeScope="" ma:versionID="f4a0e8c794c9416b6c64c99ae6b6ee01">
  <xsd:schema xmlns:xsd="http://www.w3.org/2001/XMLSchema" xmlns:xs="http://www.w3.org/2001/XMLSchema" xmlns:p="http://schemas.microsoft.com/office/2006/metadata/properties" xmlns:ns2="d9ac1479-2612-4b3e-8083-ebd79270c5e4" targetNamespace="http://schemas.microsoft.com/office/2006/metadata/properties" ma:root="true" ma:fieldsID="4ce5e94be95f25512e2e4dff41fe666b" ns2:_="">
    <xsd:import namespace="d9ac1479-2612-4b3e-8083-ebd79270c5e4"/>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ac1479-2612-4b3e-8083-ebd79270c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4DB068-7FB6-4137-BD7B-55DE435392DB}">
  <ds:schemaRefs>
    <ds:schemaRef ds:uri="http://purl.org/dc/elements/1.1/"/>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www.w3.org/XML/1998/namespace"/>
    <ds:schemaRef ds:uri="d9ac1479-2612-4b3e-8083-ebd79270c5e4"/>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F2F9E3C-3B5E-442C-A9E7-5E1319FA3A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ac1479-2612-4b3e-8083-ebd79270c5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29446A-D76A-4EB5-A0B7-5C898E532D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TM10001105[[fn=Crop]]</Template>
  <TotalTime>19</TotalTime>
  <Words>1056</Words>
  <Application>Microsoft Office PowerPoint</Application>
  <PresentationFormat>Widescreen</PresentationFormat>
  <Paragraphs>110</Paragraphs>
  <Slides>12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Franklin Gothic Book</vt:lpstr>
      <vt:lpstr>Perpetua</vt:lpstr>
      <vt:lpstr>Crop</vt:lpstr>
      <vt:lpstr>Colorado State University  CSA Training</vt:lpstr>
      <vt:lpstr>What is the Clery Act?</vt:lpstr>
      <vt:lpstr>What is the Clery Act? Continued</vt:lpstr>
      <vt:lpstr>What is a CSA?</vt:lpstr>
      <vt:lpstr>Who is NOT a CSA?</vt:lpstr>
      <vt:lpstr>CSA Responsibilities</vt:lpstr>
      <vt:lpstr>Clery Reportable Crimes</vt:lpstr>
      <vt:lpstr>Clery Geography</vt:lpstr>
      <vt:lpstr>Title IX and the Clery Act</vt:lpstr>
      <vt:lpstr>Necessary Information for Reporting</vt:lpstr>
      <vt:lpstr>Reporting a Clery Crime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State University CSA Training</dc:title>
  <dc:creator>Josh McClure</dc:creator>
  <cp:lastModifiedBy>Miller,Rebecca</cp:lastModifiedBy>
  <cp:revision>9</cp:revision>
  <dcterms:created xsi:type="dcterms:W3CDTF">2018-05-15T16:48:46Z</dcterms:created>
  <dcterms:modified xsi:type="dcterms:W3CDTF">2021-09-09T15:05:16Z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0x010100004C9B86323B1441AB6FCC328EA3DF9F</vt:lpwstr>
  </property>
  <property fmtid="{D5CDD505-2E9C-101B-9397-08002B2CF9AE}" pid="3" name="AuthorIds_UIVersion_2048">
    <vt:lpwstr>18</vt:lpwstr>
  </property>
</Properties>
</file>